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1" r:id="rId1"/>
  </p:sldMasterIdLst>
  <p:notesMasterIdLst>
    <p:notesMasterId r:id="rId53"/>
  </p:notesMasterIdLst>
  <p:handoutMasterIdLst>
    <p:handoutMasterId r:id="rId54"/>
  </p:handoutMasterIdLst>
  <p:sldIdLst>
    <p:sldId id="256" r:id="rId2"/>
    <p:sldId id="531" r:id="rId3"/>
    <p:sldId id="365" r:id="rId4"/>
    <p:sldId id="441" r:id="rId5"/>
    <p:sldId id="469" r:id="rId6"/>
    <p:sldId id="442" r:id="rId7"/>
    <p:sldId id="505" r:id="rId8"/>
    <p:sldId id="445" r:id="rId9"/>
    <p:sldId id="507" r:id="rId10"/>
    <p:sldId id="508" r:id="rId11"/>
    <p:sldId id="446" r:id="rId12"/>
    <p:sldId id="447" r:id="rId13"/>
    <p:sldId id="448" r:id="rId14"/>
    <p:sldId id="509" r:id="rId15"/>
    <p:sldId id="510" r:id="rId16"/>
    <p:sldId id="522" r:id="rId17"/>
    <p:sldId id="521" r:id="rId18"/>
    <p:sldId id="520" r:id="rId19"/>
    <p:sldId id="527" r:id="rId20"/>
    <p:sldId id="519" r:id="rId21"/>
    <p:sldId id="526" r:id="rId22"/>
    <p:sldId id="512" r:id="rId23"/>
    <p:sldId id="525" r:id="rId24"/>
    <p:sldId id="523" r:id="rId25"/>
    <p:sldId id="524" r:id="rId26"/>
    <p:sldId id="535" r:id="rId27"/>
    <p:sldId id="534" r:id="rId28"/>
    <p:sldId id="533" r:id="rId29"/>
    <p:sldId id="532" r:id="rId30"/>
    <p:sldId id="482" r:id="rId31"/>
    <p:sldId id="474" r:id="rId32"/>
    <p:sldId id="409" r:id="rId33"/>
    <p:sldId id="367" r:id="rId34"/>
    <p:sldId id="405" r:id="rId35"/>
    <p:sldId id="371" r:id="rId36"/>
    <p:sldId id="517" r:id="rId37"/>
    <p:sldId id="453" r:id="rId38"/>
    <p:sldId id="484" r:id="rId39"/>
    <p:sldId id="457" r:id="rId40"/>
    <p:sldId id="376" r:id="rId41"/>
    <p:sldId id="410" r:id="rId42"/>
    <p:sldId id="372" r:id="rId43"/>
    <p:sldId id="344" r:id="rId44"/>
    <p:sldId id="342" r:id="rId45"/>
    <p:sldId id="323" r:id="rId46"/>
    <p:sldId id="404" r:id="rId47"/>
    <p:sldId id="475" r:id="rId48"/>
    <p:sldId id="321" r:id="rId49"/>
    <p:sldId id="518" r:id="rId50"/>
    <p:sldId id="458" r:id="rId51"/>
    <p:sldId id="530" r:id="rId52"/>
  </p:sldIdLst>
  <p:sldSz cx="10160000" cy="7620000"/>
  <p:notesSz cx="6881813"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00">
          <p15:clr>
            <a:srgbClr val="A4A3A4"/>
          </p15:clr>
        </p15:guide>
        <p15:guide id="2" pos="320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Tony L Olsen"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1515"/>
    <a:srgbClr val="FF66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A5DD69-1394-442B-AFD5-B1F030690A3D}" v="277" dt="2022-08-11T23:12:44.537"/>
    <p1510:client id="{0BC094D2-ECF1-4FF0-94B1-00C022813376}" v="144" dt="2022-08-23T23:38:54.418"/>
    <p1510:client id="{1CD19919-06B5-455D-A8F6-D994AAE1E746}" v="32" dt="2022-04-27T17:40:34.004"/>
    <p1510:client id="{2A3EC0E4-9FBF-405E-82D1-1CB55701A815}" v="1" dt="2023-09-05T17:30:25.761"/>
    <p1510:client id="{2A61E052-C001-4311-98A1-4275591457C0}" v="2" dt="2022-08-24T16:20:56.719"/>
    <p1510:client id="{4AE06884-5854-43E1-8EBA-50028C19BE44}" v="56" dt="2023-08-24T17:20:42.036"/>
    <p1510:client id="{4B504EBD-30BF-4333-B620-C6F0953051A7}" v="517" dt="2022-08-22T16:42:46.600"/>
    <p1510:client id="{5C39607A-C922-4960-A4B2-7C899AF53029}" v="181" dt="2022-08-24T22:00:13.949"/>
    <p1510:client id="{6A0DD5A6-831D-45A1-92D9-D7192E68A9C8}" v="193" dt="2023-08-22T17:38:22.265"/>
    <p1510:client id="{6CE6D33A-8D26-4D76-98F6-DCC1B64CB460}" v="6" dt="2019-09-20T18:56:14.336"/>
    <p1510:client id="{74591CFF-288A-46F0-8592-14584C5F18A1}" v="58" dt="2022-08-24T21:34:47.621"/>
    <p1510:client id="{880DD1C1-7FCB-4DB8-BE29-6449A0A60FCC}" v="9" dt="2022-08-25T21:44:56.012"/>
    <p1510:client id="{8BB748C5-FCF6-494D-B8AF-01B600565419}" v="1032" dt="2023-08-07T21:20:26.926"/>
    <p1510:client id="{925AAD35-FD84-4403-8785-7ECF8921780F}" v="90" dt="2023-08-07T21:32:42.154"/>
    <p1510:client id="{9782A42A-6CCC-4AF9-9E9B-DF24A44BEDDF}" v="643" dt="2023-08-17T17:25:46.416"/>
    <p1510:client id="{9A8E5C67-62B4-4562-8D50-DDB5960F7C58}" v="654" dt="2022-08-16T22:08:48.309"/>
    <p1510:client id="{A05C0234-E442-4544-B90D-ABE7034D3323}" v="19" dt="2022-08-25T15:11:36.907"/>
    <p1510:client id="{B586C530-CCC5-47DD-B8D1-5F67EACDDA59}" v="2" dt="2023-08-17T15:18:23.125"/>
    <p1510:client id="{B60FC30B-AE71-4226-912C-506DC2F688F2}" v="190" dt="2022-08-22T18:10:59.834"/>
    <p1510:client id="{B73A9034-97B5-44A7-AAB1-D36A1BF9B9C1}" v="46" dt="2023-08-15T23:13:40.300"/>
    <p1510:client id="{C356BD49-1AED-4CB7-ADD8-D32E81851039}" v="313" dt="2022-08-28T03:45:40.648"/>
    <p1510:client id="{D0522ADB-247F-4FE4-9571-F906CFC8E025}" v="166" dt="2021-08-24T15:15:31.832"/>
    <p1510:client id="{DA3782EC-3451-4653-A602-5D725FA50F1E}" v="361" dt="2022-08-19T19:44:26.275"/>
    <p1510:client id="{DEA575FE-846A-4F38-BBB4-CB86FC9B9C3F}" v="171" dt="2023-08-17T22:45:30.139"/>
    <p1510:client id="{EA5915F4-BFC1-4E62-A5F8-1152F85B2090}" v="3" dt="2023-08-21T18:25:04.954"/>
    <p1510:client id="{EDF8B097-98A4-43F5-A02E-8CFD01F6EF22}" v="258" dt="2023-08-24T16:09:01.853"/>
    <p1510:client id="{F2E4880C-A189-456A-AC78-3A40D39B65BB}" v="390" dt="2022-08-17T22:20:21.985"/>
    <p1510:client id="{F6ADDD86-6BC9-4AB4-A441-849FB1739DC4}" v="4" dt="2022-08-23T23:19:56.614"/>
    <p1510:client id="{FF5E99CD-CCA0-4399-9E57-F5649CDAC6CF}" v="144" dt="2019-10-14T20:40:37.112"/>
  </p1510:revLst>
</p1510:revInfo>
</file>

<file path=ppt/tableStyles.xml><?xml version="1.0" encoding="utf-8"?>
<a:tblStyleLst xmlns:a="http://schemas.openxmlformats.org/drawingml/2006/main" def="{A6BD73D8-6DDD-4539-982F-3B0DD8DCC3A2}">
  <a:tblStyle styleId="{A6BD73D8-6DDD-4539-982F-3B0DD8DCC3A2}" styleName="Table_0"/>
  <a:tblStyle styleId="{2FA3B9AD-770D-46E9-A657-132D7260F191}" styleName="Table_1"/>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6395"/>
  </p:normalViewPr>
  <p:slideViewPr>
    <p:cSldViewPr snapToGrid="0">
      <p:cViewPr varScale="1">
        <p:scale>
          <a:sx n="99" d="100"/>
          <a:sy n="99" d="100"/>
        </p:scale>
        <p:origin x="240" y="78"/>
      </p:cViewPr>
      <p:guideLst>
        <p:guide orient="horz" pos="2400"/>
        <p:guide pos="320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5" d="100"/>
          <a:sy n="95" d="100"/>
        </p:scale>
        <p:origin x="435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William Baker" userId="x8WmbTXA0QP4Qx8XGrzoShUx6t5sW8AC2vdXK0MYQxA=" providerId="None" clId="Web-{0AA5DD69-1394-442B-AFD5-B1F030690A3D}"/>
    <pc:docChg chg="addSld modSld sldOrd">
      <pc:chgData name="Brian William Baker" userId="x8WmbTXA0QP4Qx8XGrzoShUx6t5sW8AC2vdXK0MYQxA=" providerId="None" clId="Web-{0AA5DD69-1394-442B-AFD5-B1F030690A3D}" dt="2022-08-11T20:43:47.725" v="225" actId="20577"/>
      <pc:docMkLst>
        <pc:docMk/>
      </pc:docMkLst>
      <pc:sldChg chg="modSp ord">
        <pc:chgData name="Brian William Baker" userId="x8WmbTXA0QP4Qx8XGrzoShUx6t5sW8AC2vdXK0MYQxA=" providerId="None" clId="Web-{0AA5DD69-1394-442B-AFD5-B1F030690A3D}" dt="2022-08-11T20:26:27.267" v="76" actId="20577"/>
        <pc:sldMkLst>
          <pc:docMk/>
          <pc:sldMk cId="1557422318" sldId="433"/>
        </pc:sldMkLst>
        <pc:spChg chg="mod">
          <ac:chgData name="Brian William Baker" userId="x8WmbTXA0QP4Qx8XGrzoShUx6t5sW8AC2vdXK0MYQxA=" providerId="None" clId="Web-{0AA5DD69-1394-442B-AFD5-B1F030690A3D}" dt="2022-08-11T20:26:06.766" v="67" actId="14100"/>
          <ac:spMkLst>
            <pc:docMk/>
            <pc:sldMk cId="1557422318" sldId="433"/>
            <ac:spMk id="2" creationId="{F7A80EBB-1731-49F4-867B-54F549FF6D72}"/>
          </ac:spMkLst>
        </pc:spChg>
        <pc:spChg chg="mod">
          <ac:chgData name="Brian William Baker" userId="x8WmbTXA0QP4Qx8XGrzoShUx6t5sW8AC2vdXK0MYQxA=" providerId="None" clId="Web-{0AA5DD69-1394-442B-AFD5-B1F030690A3D}" dt="2022-08-11T20:26:27.267" v="76" actId="20577"/>
          <ac:spMkLst>
            <pc:docMk/>
            <pc:sldMk cId="1557422318" sldId="433"/>
            <ac:spMk id="3" creationId="{62C6FF5E-5174-4644-AB73-2F1626B69848}"/>
          </ac:spMkLst>
        </pc:spChg>
      </pc:sldChg>
      <pc:sldChg chg="modSp add replId">
        <pc:chgData name="Brian William Baker" userId="x8WmbTXA0QP4Qx8XGrzoShUx6t5sW8AC2vdXK0MYQxA=" providerId="None" clId="Web-{0AA5DD69-1394-442B-AFD5-B1F030690A3D}" dt="2022-08-11T20:26:37.986" v="87" actId="20577"/>
        <pc:sldMkLst>
          <pc:docMk/>
          <pc:sldMk cId="1887778465" sldId="500"/>
        </pc:sldMkLst>
        <pc:spChg chg="mod">
          <ac:chgData name="Brian William Baker" userId="x8WmbTXA0QP4Qx8XGrzoShUx6t5sW8AC2vdXK0MYQxA=" providerId="None" clId="Web-{0AA5DD69-1394-442B-AFD5-B1F030690A3D}" dt="2022-08-11T20:23:31.792" v="2" actId="14100"/>
          <ac:spMkLst>
            <pc:docMk/>
            <pc:sldMk cId="1887778465" sldId="500"/>
            <ac:spMk id="2" creationId="{F7A80EBB-1731-49F4-867B-54F549FF6D72}"/>
          </ac:spMkLst>
        </pc:spChg>
        <pc:spChg chg="mod">
          <ac:chgData name="Brian William Baker" userId="x8WmbTXA0QP4Qx8XGrzoShUx6t5sW8AC2vdXK0MYQxA=" providerId="None" clId="Web-{0AA5DD69-1394-442B-AFD5-B1F030690A3D}" dt="2022-08-11T20:26:37.986" v="87" actId="20577"/>
          <ac:spMkLst>
            <pc:docMk/>
            <pc:sldMk cId="1887778465" sldId="500"/>
            <ac:spMk id="3" creationId="{62C6FF5E-5174-4644-AB73-2F1626B69848}"/>
          </ac:spMkLst>
        </pc:spChg>
      </pc:sldChg>
      <pc:sldChg chg="modSp add replId">
        <pc:chgData name="Brian William Baker" userId="x8WmbTXA0QP4Qx8XGrzoShUx6t5sW8AC2vdXK0MYQxA=" providerId="None" clId="Web-{0AA5DD69-1394-442B-AFD5-B1F030690A3D}" dt="2022-08-11T20:43:47.725" v="225" actId="20577"/>
        <pc:sldMkLst>
          <pc:docMk/>
          <pc:sldMk cId="452416040" sldId="501"/>
        </pc:sldMkLst>
        <pc:spChg chg="mod">
          <ac:chgData name="Brian William Baker" userId="x8WmbTXA0QP4Qx8XGrzoShUx6t5sW8AC2vdXK0MYQxA=" providerId="None" clId="Web-{0AA5DD69-1394-442B-AFD5-B1F030690A3D}" dt="2022-08-11T20:43:47.725" v="225" actId="20577"/>
          <ac:spMkLst>
            <pc:docMk/>
            <pc:sldMk cId="452416040" sldId="501"/>
            <ac:spMk id="2" creationId="{F7A80EBB-1731-49F4-867B-54F549FF6D72}"/>
          </ac:spMkLst>
        </pc:spChg>
        <pc:spChg chg="mod">
          <ac:chgData name="Brian William Baker" userId="x8WmbTXA0QP4Qx8XGrzoShUx6t5sW8AC2vdXK0MYQxA=" providerId="None" clId="Web-{0AA5DD69-1394-442B-AFD5-B1F030690A3D}" dt="2022-08-11T20:41:52.752" v="111" actId="20577"/>
          <ac:spMkLst>
            <pc:docMk/>
            <pc:sldMk cId="452416040" sldId="501"/>
            <ac:spMk id="3" creationId="{62C6FF5E-5174-4644-AB73-2F1626B69848}"/>
          </ac:spMkLst>
        </pc:spChg>
      </pc:sldChg>
    </pc:docChg>
  </pc:docChgLst>
  <pc:docChgLst>
    <pc:chgData name="Brian William Baker" userId="x8WmbTXA0QP4Qx8XGrzoShUx6t5sW8AC2vdXK0MYQxA=" providerId="None" clId="Web-{1CD19919-06B5-455D-A8F6-D994AAE1E746}"/>
    <pc:docChg chg="addSld delSld modSld">
      <pc:chgData name="Brian William Baker" userId="x8WmbTXA0QP4Qx8XGrzoShUx6t5sW8AC2vdXK0MYQxA=" providerId="None" clId="Web-{1CD19919-06B5-455D-A8F6-D994AAE1E746}" dt="2022-04-27T17:40:34.004" v="33"/>
      <pc:docMkLst>
        <pc:docMk/>
      </pc:docMkLst>
      <pc:sldChg chg="delSp modSp">
        <pc:chgData name="Brian William Baker" userId="x8WmbTXA0QP4Qx8XGrzoShUx6t5sW8AC2vdXK0MYQxA=" providerId="None" clId="Web-{1CD19919-06B5-455D-A8F6-D994AAE1E746}" dt="2022-04-27T17:40:34.004" v="33"/>
        <pc:sldMkLst>
          <pc:docMk/>
          <pc:sldMk cId="1557422318" sldId="433"/>
        </pc:sldMkLst>
        <pc:spChg chg="mod">
          <ac:chgData name="Brian William Baker" userId="x8WmbTXA0QP4Qx8XGrzoShUx6t5sW8AC2vdXK0MYQxA=" providerId="None" clId="Web-{1CD19919-06B5-455D-A8F6-D994AAE1E746}" dt="2022-04-27T17:40:21.066" v="30" actId="20577"/>
          <ac:spMkLst>
            <pc:docMk/>
            <pc:sldMk cId="1557422318" sldId="433"/>
            <ac:spMk id="2" creationId="{F7A80EBB-1731-49F4-867B-54F549FF6D72}"/>
          </ac:spMkLst>
        </pc:spChg>
        <pc:picChg chg="del">
          <ac:chgData name="Brian William Baker" userId="x8WmbTXA0QP4Qx8XGrzoShUx6t5sW8AC2vdXK0MYQxA=" providerId="None" clId="Web-{1CD19919-06B5-455D-A8F6-D994AAE1E746}" dt="2022-04-27T17:40:34.004" v="33"/>
          <ac:picMkLst>
            <pc:docMk/>
            <pc:sldMk cId="1557422318" sldId="433"/>
            <ac:picMk id="4" creationId="{0E24E2B9-0D48-4DD6-80E4-D495261DA0D7}"/>
          </ac:picMkLst>
        </pc:picChg>
        <pc:picChg chg="del">
          <ac:chgData name="Brian William Baker" userId="x8WmbTXA0QP4Qx8XGrzoShUx6t5sW8AC2vdXK0MYQxA=" providerId="None" clId="Web-{1CD19919-06B5-455D-A8F6-D994AAE1E746}" dt="2022-04-27T17:40:32.488" v="32"/>
          <ac:picMkLst>
            <pc:docMk/>
            <pc:sldMk cId="1557422318" sldId="433"/>
            <ac:picMk id="5" creationId="{5E885381-29AB-4788-87AA-314E1D52F218}"/>
          </ac:picMkLst>
        </pc:picChg>
      </pc:sldChg>
      <pc:sldChg chg="add del replId">
        <pc:chgData name="Brian William Baker" userId="x8WmbTXA0QP4Qx8XGrzoShUx6t5sW8AC2vdXK0MYQxA=" providerId="None" clId="Web-{1CD19919-06B5-455D-A8F6-D994AAE1E746}" dt="2022-04-27T17:40:26.363" v="31"/>
        <pc:sldMkLst>
          <pc:docMk/>
          <pc:sldMk cId="1514324972" sldId="501"/>
        </pc:sldMkLst>
      </pc:sldChg>
    </pc:docChg>
  </pc:docChgLst>
  <pc:docChgLst>
    <pc:chgData name="Amy Lash" clId="Web-{74591CFF-288A-46F0-8592-14584C5F18A1}"/>
    <pc:docChg chg="addSld delSld modSld sldOrd">
      <pc:chgData name="Amy Lash" userId="" providerId="" clId="Web-{74591CFF-288A-46F0-8592-14584C5F18A1}" dt="2022-08-24T21:34:47.621" v="57" actId="20577"/>
      <pc:docMkLst>
        <pc:docMk/>
      </pc:docMkLst>
      <pc:sldChg chg="add del ord">
        <pc:chgData name="Amy Lash" userId="" providerId="" clId="Web-{74591CFF-288A-46F0-8592-14584C5F18A1}" dt="2022-08-24T16:56:47.232" v="26"/>
        <pc:sldMkLst>
          <pc:docMk/>
          <pc:sldMk cId="1839705359" sldId="442"/>
        </pc:sldMkLst>
      </pc:sldChg>
      <pc:sldChg chg="add del ord">
        <pc:chgData name="Amy Lash" userId="" providerId="" clId="Web-{74591CFF-288A-46F0-8592-14584C5F18A1}" dt="2022-08-24T16:56:47.232" v="23"/>
        <pc:sldMkLst>
          <pc:docMk/>
          <pc:sldMk cId="1399142924" sldId="445"/>
        </pc:sldMkLst>
      </pc:sldChg>
      <pc:sldChg chg="add del ord">
        <pc:chgData name="Amy Lash" userId="" providerId="" clId="Web-{74591CFF-288A-46F0-8592-14584C5F18A1}" dt="2022-08-24T16:56:47.232" v="20"/>
        <pc:sldMkLst>
          <pc:docMk/>
          <pc:sldMk cId="303216888" sldId="446"/>
        </pc:sldMkLst>
      </pc:sldChg>
      <pc:sldChg chg="add del ord">
        <pc:chgData name="Amy Lash" userId="" providerId="" clId="Web-{74591CFF-288A-46F0-8592-14584C5F18A1}" dt="2022-08-24T16:56:47.232" v="19"/>
        <pc:sldMkLst>
          <pc:docMk/>
          <pc:sldMk cId="359132520" sldId="447"/>
        </pc:sldMkLst>
      </pc:sldChg>
      <pc:sldChg chg="add del ord">
        <pc:chgData name="Amy Lash" userId="" providerId="" clId="Web-{74591CFF-288A-46F0-8592-14584C5F18A1}" dt="2022-08-24T16:56:47.232" v="18"/>
        <pc:sldMkLst>
          <pc:docMk/>
          <pc:sldMk cId="1760493288" sldId="448"/>
        </pc:sldMkLst>
      </pc:sldChg>
      <pc:sldChg chg="add del ord">
        <pc:chgData name="Amy Lash" userId="" providerId="" clId="Web-{74591CFF-288A-46F0-8592-14584C5F18A1}" dt="2022-08-24T16:56:47.232" v="25"/>
        <pc:sldMkLst>
          <pc:docMk/>
          <pc:sldMk cId="2033074843" sldId="505"/>
        </pc:sldMkLst>
      </pc:sldChg>
      <pc:sldChg chg="modSp add del ord">
        <pc:chgData name="Amy Lash" userId="" providerId="" clId="Web-{74591CFF-288A-46F0-8592-14584C5F18A1}" dt="2022-08-24T21:34:47.621" v="57" actId="20577"/>
        <pc:sldMkLst>
          <pc:docMk/>
          <pc:sldMk cId="3536012598" sldId="506"/>
        </pc:sldMkLst>
        <pc:spChg chg="mod">
          <ac:chgData name="Amy Lash" userId="" providerId="" clId="Web-{74591CFF-288A-46F0-8592-14584C5F18A1}" dt="2022-08-24T21:34:47.621" v="57" actId="20577"/>
          <ac:spMkLst>
            <pc:docMk/>
            <pc:sldMk cId="3536012598" sldId="506"/>
            <ac:spMk id="2" creationId="{F6AFAEF3-0381-2EA2-986D-BBBFC94CA207}"/>
          </ac:spMkLst>
        </pc:spChg>
      </pc:sldChg>
      <pc:sldChg chg="add del ord">
        <pc:chgData name="Amy Lash" userId="" providerId="" clId="Web-{74591CFF-288A-46F0-8592-14584C5F18A1}" dt="2022-08-24T16:56:47.232" v="22"/>
        <pc:sldMkLst>
          <pc:docMk/>
          <pc:sldMk cId="2647809434" sldId="507"/>
        </pc:sldMkLst>
      </pc:sldChg>
      <pc:sldChg chg="add del ord">
        <pc:chgData name="Amy Lash" userId="" providerId="" clId="Web-{74591CFF-288A-46F0-8592-14584C5F18A1}" dt="2022-08-24T16:56:47.232" v="21"/>
        <pc:sldMkLst>
          <pc:docMk/>
          <pc:sldMk cId="373825468" sldId="508"/>
        </pc:sldMkLst>
      </pc:sldChg>
    </pc:docChg>
  </pc:docChgLst>
  <pc:docChgLst>
    <pc:chgData name="Brian William Baker" clId="Web-{0AA5DD69-1394-442B-AFD5-B1F030690A3D}"/>
    <pc:docChg chg="modSld">
      <pc:chgData name="Brian William Baker" userId="" providerId="" clId="Web-{0AA5DD69-1394-442B-AFD5-B1F030690A3D}" dt="2022-08-11T23:12:42.287" v="58" actId="20577"/>
      <pc:docMkLst>
        <pc:docMk/>
      </pc:docMkLst>
      <pc:sldChg chg="modSp">
        <pc:chgData name="Brian William Baker" userId="" providerId="" clId="Web-{0AA5DD69-1394-442B-AFD5-B1F030690A3D}" dt="2022-08-11T23:12:42.287" v="58" actId="20577"/>
        <pc:sldMkLst>
          <pc:docMk/>
          <pc:sldMk cId="452416040" sldId="501"/>
        </pc:sldMkLst>
        <pc:spChg chg="mod">
          <ac:chgData name="Brian William Baker" userId="" providerId="" clId="Web-{0AA5DD69-1394-442B-AFD5-B1F030690A3D}" dt="2022-08-11T23:12:42.287" v="58" actId="20577"/>
          <ac:spMkLst>
            <pc:docMk/>
            <pc:sldMk cId="452416040" sldId="501"/>
            <ac:spMk id="2" creationId="{F7A80EBB-1731-49F4-867B-54F549FF6D72}"/>
          </ac:spMkLst>
        </pc:spChg>
      </pc:sldChg>
    </pc:docChg>
  </pc:docChgLst>
  <pc:docChgLst>
    <pc:chgData name="Brian William Baker" clId="Web-{2A61E052-C001-4311-98A1-4275591457C0}"/>
    <pc:docChg chg="modSld">
      <pc:chgData name="Brian William Baker" userId="" providerId="" clId="Web-{2A61E052-C001-4311-98A1-4275591457C0}" dt="2022-08-24T16:20:56.719" v="1" actId="14100"/>
      <pc:docMkLst>
        <pc:docMk/>
      </pc:docMkLst>
      <pc:sldChg chg="modSp">
        <pc:chgData name="Brian William Baker" userId="" providerId="" clId="Web-{2A61E052-C001-4311-98A1-4275591457C0}" dt="2022-08-24T16:20:56.719" v="1" actId="14100"/>
        <pc:sldMkLst>
          <pc:docMk/>
          <pc:sldMk cId="3028055323" sldId="514"/>
        </pc:sldMkLst>
        <pc:picChg chg="mod">
          <ac:chgData name="Brian William Baker" userId="" providerId="" clId="Web-{2A61E052-C001-4311-98A1-4275591457C0}" dt="2022-08-24T16:20:56.719" v="1" actId="14100"/>
          <ac:picMkLst>
            <pc:docMk/>
            <pc:sldMk cId="3028055323" sldId="514"/>
            <ac:picMk id="4" creationId="{E13E4288-5ACF-6ED0-4E64-AE46F616C4E3}"/>
          </ac:picMkLst>
        </pc:picChg>
      </pc:sldChg>
    </pc:docChg>
  </pc:docChgLst>
  <pc:docChgLst>
    <pc:chgData name="Amy Lash" userId="SA5LW080+/AvOn5K9hsCeOFZVxH6ryRzqeNuPmhYC4U=" providerId="None" clId="Web-{4B504EBD-30BF-4333-B620-C6F0953051A7}"/>
    <pc:docChg chg="addSld modSld">
      <pc:chgData name="Amy Lash" userId="SA5LW080+/AvOn5K9hsCeOFZVxH6ryRzqeNuPmhYC4U=" providerId="None" clId="Web-{4B504EBD-30BF-4333-B620-C6F0953051A7}" dt="2022-08-22T16:42:46.600" v="520" actId="20577"/>
      <pc:docMkLst>
        <pc:docMk/>
      </pc:docMkLst>
      <pc:sldChg chg="modSp">
        <pc:chgData name="Amy Lash" userId="SA5LW080+/AvOn5K9hsCeOFZVxH6ryRzqeNuPmhYC4U=" providerId="None" clId="Web-{4B504EBD-30BF-4333-B620-C6F0953051A7}" dt="2022-08-22T16:23:42.126" v="113" actId="20577"/>
        <pc:sldMkLst>
          <pc:docMk/>
          <pc:sldMk cId="1399142924" sldId="445"/>
        </pc:sldMkLst>
        <pc:spChg chg="mod">
          <ac:chgData name="Amy Lash" userId="SA5LW080+/AvOn5K9hsCeOFZVxH6ryRzqeNuPmhYC4U=" providerId="None" clId="Web-{4B504EBD-30BF-4333-B620-C6F0953051A7}" dt="2022-08-22T16:23:42.126" v="113" actId="20577"/>
          <ac:spMkLst>
            <pc:docMk/>
            <pc:sldMk cId="1399142924" sldId="445"/>
            <ac:spMk id="2" creationId="{00000000-0000-0000-0000-000000000000}"/>
          </ac:spMkLst>
        </pc:spChg>
      </pc:sldChg>
      <pc:sldChg chg="modSp">
        <pc:chgData name="Amy Lash" userId="SA5LW080+/AvOn5K9hsCeOFZVxH6ryRzqeNuPmhYC4U=" providerId="None" clId="Web-{4B504EBD-30BF-4333-B620-C6F0953051A7}" dt="2022-08-22T16:42:46.600" v="520" actId="20577"/>
        <pc:sldMkLst>
          <pc:docMk/>
          <pc:sldMk cId="3536012598" sldId="506"/>
        </pc:sldMkLst>
        <pc:spChg chg="mod">
          <ac:chgData name="Amy Lash" userId="SA5LW080+/AvOn5K9hsCeOFZVxH6ryRzqeNuPmhYC4U=" providerId="None" clId="Web-{4B504EBD-30BF-4333-B620-C6F0953051A7}" dt="2022-08-22T16:42:46.600" v="520" actId="20577"/>
          <ac:spMkLst>
            <pc:docMk/>
            <pc:sldMk cId="3536012598" sldId="506"/>
            <ac:spMk id="2" creationId="{F6AFAEF3-0381-2EA2-986D-BBBFC94CA207}"/>
          </ac:spMkLst>
        </pc:spChg>
        <pc:spChg chg="mod">
          <ac:chgData name="Amy Lash" userId="SA5LW080+/AvOn5K9hsCeOFZVxH6ryRzqeNuPmhYC4U=" providerId="None" clId="Web-{4B504EBD-30BF-4333-B620-C6F0953051A7}" dt="2022-08-22T16:23:59.424" v="115" actId="20577"/>
          <ac:spMkLst>
            <pc:docMk/>
            <pc:sldMk cId="3536012598" sldId="506"/>
            <ac:spMk id="3" creationId="{278C764D-3259-1055-DAA0-8B07B14EA42A}"/>
          </ac:spMkLst>
        </pc:spChg>
      </pc:sldChg>
      <pc:sldChg chg="modSp">
        <pc:chgData name="Amy Lash" userId="SA5LW080+/AvOn5K9hsCeOFZVxH6ryRzqeNuPmhYC4U=" providerId="None" clId="Web-{4B504EBD-30BF-4333-B620-C6F0953051A7}" dt="2022-08-22T16:41:58.551" v="514" actId="20577"/>
        <pc:sldMkLst>
          <pc:docMk/>
          <pc:sldMk cId="2647809434" sldId="507"/>
        </pc:sldMkLst>
        <pc:spChg chg="mod">
          <ac:chgData name="Amy Lash" userId="SA5LW080+/AvOn5K9hsCeOFZVxH6ryRzqeNuPmhYC4U=" providerId="None" clId="Web-{4B504EBD-30BF-4333-B620-C6F0953051A7}" dt="2022-08-22T16:41:58.551" v="514" actId="20577"/>
          <ac:spMkLst>
            <pc:docMk/>
            <pc:sldMk cId="2647809434" sldId="507"/>
            <ac:spMk id="2" creationId="{00000000-0000-0000-0000-000000000000}"/>
          </ac:spMkLst>
        </pc:spChg>
      </pc:sldChg>
      <pc:sldChg chg="modSp add replId">
        <pc:chgData name="Amy Lash" userId="SA5LW080+/AvOn5K9hsCeOFZVxH6ryRzqeNuPmhYC4U=" providerId="None" clId="Web-{4B504EBD-30BF-4333-B620-C6F0953051A7}" dt="2022-08-22T16:36:03.931" v="190" actId="20577"/>
        <pc:sldMkLst>
          <pc:docMk/>
          <pc:sldMk cId="373825468" sldId="508"/>
        </pc:sldMkLst>
        <pc:spChg chg="mod">
          <ac:chgData name="Amy Lash" userId="SA5LW080+/AvOn5K9hsCeOFZVxH6ryRzqeNuPmhYC4U=" providerId="None" clId="Web-{4B504EBD-30BF-4333-B620-C6F0953051A7}" dt="2022-08-22T16:36:03.931" v="190" actId="20577"/>
          <ac:spMkLst>
            <pc:docMk/>
            <pc:sldMk cId="373825468" sldId="508"/>
            <ac:spMk id="2" creationId="{00000000-0000-0000-0000-000000000000}"/>
          </ac:spMkLst>
        </pc:spChg>
      </pc:sldChg>
    </pc:docChg>
  </pc:docChgLst>
  <pc:docChgLst>
    <pc:chgData name="Brian William Baker" userId="x8WmbTXA0QP4Qx8XGrzoShUx6t5sW8AC2vdXK0MYQxA=" providerId="None" clId="Web-{880DD1C1-7FCB-4DB8-BE29-6449A0A60FCC}"/>
    <pc:docChg chg="modSld">
      <pc:chgData name="Brian William Baker" userId="x8WmbTXA0QP4Qx8XGrzoShUx6t5sW8AC2vdXK0MYQxA=" providerId="None" clId="Web-{880DD1C1-7FCB-4DB8-BE29-6449A0A60FCC}" dt="2022-08-25T21:44:56.012" v="7" actId="1076"/>
      <pc:docMkLst>
        <pc:docMk/>
      </pc:docMkLst>
      <pc:sldChg chg="addSp delSp modSp">
        <pc:chgData name="Brian William Baker" userId="x8WmbTXA0QP4Qx8XGrzoShUx6t5sW8AC2vdXK0MYQxA=" providerId="None" clId="Web-{880DD1C1-7FCB-4DB8-BE29-6449A0A60FCC}" dt="2022-08-25T21:44:56.012" v="7" actId="1076"/>
        <pc:sldMkLst>
          <pc:docMk/>
          <pc:sldMk cId="3303516496" sldId="441"/>
        </pc:sldMkLst>
        <pc:picChg chg="add mod">
          <ac:chgData name="Brian William Baker" userId="x8WmbTXA0QP4Qx8XGrzoShUx6t5sW8AC2vdXK0MYQxA=" providerId="None" clId="Web-{880DD1C1-7FCB-4DB8-BE29-6449A0A60FCC}" dt="2022-08-25T21:44:56.012" v="7" actId="1076"/>
          <ac:picMkLst>
            <pc:docMk/>
            <pc:sldMk cId="3303516496" sldId="441"/>
            <ac:picMk id="2" creationId="{1030FFD3-1EB6-F80C-CCAA-B9ACB7697330}"/>
          </ac:picMkLst>
        </pc:picChg>
        <pc:picChg chg="del">
          <ac:chgData name="Brian William Baker" userId="x8WmbTXA0QP4Qx8XGrzoShUx6t5sW8AC2vdXK0MYQxA=" providerId="None" clId="Web-{880DD1C1-7FCB-4DB8-BE29-6449A0A60FCC}" dt="2022-08-25T21:44:32.652" v="0"/>
          <ac:picMkLst>
            <pc:docMk/>
            <pc:sldMk cId="3303516496" sldId="441"/>
            <ac:picMk id="31" creationId="{3454EF27-8C4D-49E4-ABED-6E138069EB03}"/>
          </ac:picMkLst>
        </pc:picChg>
      </pc:sldChg>
    </pc:docChg>
  </pc:docChgLst>
  <pc:docChgLst>
    <pc:chgData name="Brian William Baker" userId="x8WmbTXA0QP4Qx8XGrzoShUx6t5sW8AC2vdXK0MYQxA=" providerId="None" clId="Web-{C356BD49-1AED-4CB7-ADD8-D32E81851039}"/>
    <pc:docChg chg="addSld modSld">
      <pc:chgData name="Brian William Baker" userId="x8WmbTXA0QP4Qx8XGrzoShUx6t5sW8AC2vdXK0MYQxA=" providerId="None" clId="Web-{C356BD49-1AED-4CB7-ADD8-D32E81851039}" dt="2022-08-28T03:45:39.929" v="306" actId="20577"/>
      <pc:docMkLst>
        <pc:docMk/>
      </pc:docMkLst>
      <pc:sldChg chg="modSp new">
        <pc:chgData name="Brian William Baker" userId="x8WmbTXA0QP4Qx8XGrzoShUx6t5sW8AC2vdXK0MYQxA=" providerId="None" clId="Web-{C356BD49-1AED-4CB7-ADD8-D32E81851039}" dt="2022-08-28T03:45:39.929" v="306" actId="20577"/>
        <pc:sldMkLst>
          <pc:docMk/>
          <pc:sldMk cId="6003899" sldId="518"/>
        </pc:sldMkLst>
        <pc:spChg chg="mod">
          <ac:chgData name="Brian William Baker" userId="x8WmbTXA0QP4Qx8XGrzoShUx6t5sW8AC2vdXK0MYQxA=" providerId="None" clId="Web-{C356BD49-1AED-4CB7-ADD8-D32E81851039}" dt="2022-08-28T03:45:39.929" v="306" actId="20577"/>
          <ac:spMkLst>
            <pc:docMk/>
            <pc:sldMk cId="6003899" sldId="518"/>
            <ac:spMk id="2" creationId="{7BEC1A57-1263-ABC4-B38F-D365A1A579D1}"/>
          </ac:spMkLst>
        </pc:spChg>
        <pc:spChg chg="mod">
          <ac:chgData name="Brian William Baker" userId="x8WmbTXA0QP4Qx8XGrzoShUx6t5sW8AC2vdXK0MYQxA=" providerId="None" clId="Web-{C356BD49-1AED-4CB7-ADD8-D32E81851039}" dt="2022-08-28T03:34:30.667" v="3" actId="20577"/>
          <ac:spMkLst>
            <pc:docMk/>
            <pc:sldMk cId="6003899" sldId="518"/>
            <ac:spMk id="3" creationId="{27F61646-6DFE-C58F-E2C1-066781C3331C}"/>
          </ac:spMkLst>
        </pc:spChg>
      </pc:sldChg>
    </pc:docChg>
  </pc:docChgLst>
  <pc:docChgLst>
    <pc:chgData name="Brian Roy Van Devener" clId="Web-{2A3EC0E4-9FBF-405E-82D1-1CB55701A815}"/>
    <pc:docChg chg="modSld">
      <pc:chgData name="Brian Roy Van Devener" userId="" providerId="" clId="Web-{2A3EC0E4-9FBF-405E-82D1-1CB55701A815}" dt="2023-09-05T17:30:25.761" v="0" actId="1076"/>
      <pc:docMkLst>
        <pc:docMk/>
      </pc:docMkLst>
      <pc:sldChg chg="modSp">
        <pc:chgData name="Brian Roy Van Devener" userId="" providerId="" clId="Web-{2A3EC0E4-9FBF-405E-82D1-1CB55701A815}" dt="2023-09-05T17:30:25.761" v="0" actId="1076"/>
        <pc:sldMkLst>
          <pc:docMk/>
          <pc:sldMk cId="2865320824" sldId="521"/>
        </pc:sldMkLst>
        <pc:spChg chg="mod">
          <ac:chgData name="Brian Roy Van Devener" userId="" providerId="" clId="Web-{2A3EC0E4-9FBF-405E-82D1-1CB55701A815}" dt="2023-09-05T17:30:25.761" v="0" actId="1076"/>
          <ac:spMkLst>
            <pc:docMk/>
            <pc:sldMk cId="2865320824" sldId="521"/>
            <ac:spMk id="2" creationId="{C3307816-400F-D241-BB62-B70202423F34}"/>
          </ac:spMkLst>
        </pc:spChg>
      </pc:sldChg>
    </pc:docChg>
  </pc:docChgLst>
  <pc:docChgLst>
    <pc:chgData name="Brian William Baker" clId="Web-{EDF8B097-98A4-43F5-A02E-8CFD01F6EF22}"/>
    <pc:docChg chg="addSld delSld modSld sldOrd">
      <pc:chgData name="Brian William Baker" userId="" providerId="" clId="Web-{EDF8B097-98A4-43F5-A02E-8CFD01F6EF22}" dt="2023-08-24T16:08:55.540" v="240" actId="20577"/>
      <pc:docMkLst>
        <pc:docMk/>
      </pc:docMkLst>
      <pc:sldChg chg="addSp modSp">
        <pc:chgData name="Brian William Baker" userId="" providerId="" clId="Web-{EDF8B097-98A4-43F5-A02E-8CFD01F6EF22}" dt="2023-08-24T15:33:42.581" v="218" actId="14100"/>
        <pc:sldMkLst>
          <pc:docMk/>
          <pc:sldMk cId="0" sldId="256"/>
        </pc:sldMkLst>
        <pc:spChg chg="mod">
          <ac:chgData name="Brian William Baker" userId="" providerId="" clId="Web-{EDF8B097-98A4-43F5-A02E-8CFD01F6EF22}" dt="2023-08-24T15:33:27.080" v="215" actId="1076"/>
          <ac:spMkLst>
            <pc:docMk/>
            <pc:sldMk cId="0" sldId="256"/>
            <ac:spMk id="126" creationId="{00000000-0000-0000-0000-000000000000}"/>
          </ac:spMkLst>
        </pc:spChg>
        <pc:spChg chg="mod">
          <ac:chgData name="Brian William Baker" userId="" providerId="" clId="Web-{EDF8B097-98A4-43F5-A02E-8CFD01F6EF22}" dt="2023-08-24T14:47:21.385" v="94" actId="1076"/>
          <ac:spMkLst>
            <pc:docMk/>
            <pc:sldMk cId="0" sldId="256"/>
            <ac:spMk id="127" creationId="{00000000-0000-0000-0000-000000000000}"/>
          </ac:spMkLst>
        </pc:spChg>
        <pc:picChg chg="add mod ord">
          <ac:chgData name="Brian William Baker" userId="" providerId="" clId="Web-{EDF8B097-98A4-43F5-A02E-8CFD01F6EF22}" dt="2023-08-24T15:33:42.581" v="218" actId="14100"/>
          <ac:picMkLst>
            <pc:docMk/>
            <pc:sldMk cId="0" sldId="256"/>
            <ac:picMk id="2" creationId="{65D50C5F-7781-D80F-97A2-10E08AF3B714}"/>
          </ac:picMkLst>
        </pc:picChg>
      </pc:sldChg>
      <pc:sldChg chg="modSp">
        <pc:chgData name="Brian William Baker" userId="" providerId="" clId="Web-{EDF8B097-98A4-43F5-A02E-8CFD01F6EF22}" dt="2023-08-24T14:41:42.860" v="52" actId="20577"/>
        <pc:sldMkLst>
          <pc:docMk/>
          <pc:sldMk cId="3066112554" sldId="342"/>
        </pc:sldMkLst>
        <pc:spChg chg="mod">
          <ac:chgData name="Brian William Baker" userId="" providerId="" clId="Web-{EDF8B097-98A4-43F5-A02E-8CFD01F6EF22}" dt="2023-08-24T14:41:42.860" v="52" actId="20577"/>
          <ac:spMkLst>
            <pc:docMk/>
            <pc:sldMk cId="3066112554" sldId="342"/>
            <ac:spMk id="286" creationId="{00000000-0000-0000-0000-000000000000}"/>
          </ac:spMkLst>
        </pc:spChg>
      </pc:sldChg>
      <pc:sldChg chg="modSp">
        <pc:chgData name="Brian William Baker" userId="" providerId="" clId="Web-{EDF8B097-98A4-43F5-A02E-8CFD01F6EF22}" dt="2023-08-24T14:40:56.453" v="50" actId="20577"/>
        <pc:sldMkLst>
          <pc:docMk/>
          <pc:sldMk cId="2339576657" sldId="457"/>
        </pc:sldMkLst>
        <pc:spChg chg="mod">
          <ac:chgData name="Brian William Baker" userId="" providerId="" clId="Web-{EDF8B097-98A4-43F5-A02E-8CFD01F6EF22}" dt="2023-08-24T14:40:56.453" v="50" actId="20577"/>
          <ac:spMkLst>
            <pc:docMk/>
            <pc:sldMk cId="2339576657" sldId="457"/>
            <ac:spMk id="2" creationId="{00000000-0000-0000-0000-000000000000}"/>
          </ac:spMkLst>
        </pc:spChg>
      </pc:sldChg>
      <pc:sldChg chg="modSp">
        <pc:chgData name="Brian William Baker" userId="" providerId="" clId="Web-{EDF8B097-98A4-43F5-A02E-8CFD01F6EF22}" dt="2023-08-24T15:31:20.716" v="211" actId="20577"/>
        <pc:sldMkLst>
          <pc:docMk/>
          <pc:sldMk cId="4162414208" sldId="512"/>
        </pc:sldMkLst>
        <pc:spChg chg="mod">
          <ac:chgData name="Brian William Baker" userId="" providerId="" clId="Web-{EDF8B097-98A4-43F5-A02E-8CFD01F6EF22}" dt="2023-08-24T15:31:20.716" v="211" actId="20577"/>
          <ac:spMkLst>
            <pc:docMk/>
            <pc:sldMk cId="4162414208" sldId="512"/>
            <ac:spMk id="5" creationId="{AD384AD8-5CA1-18D5-AC23-021B21B979C1}"/>
          </ac:spMkLst>
        </pc:spChg>
      </pc:sldChg>
      <pc:sldChg chg="del">
        <pc:chgData name="Brian William Baker" userId="" providerId="" clId="Web-{EDF8B097-98A4-43F5-A02E-8CFD01F6EF22}" dt="2023-08-24T14:44:09.693" v="57"/>
        <pc:sldMkLst>
          <pc:docMk/>
          <pc:sldMk cId="1504928637" sldId="528"/>
        </pc:sldMkLst>
      </pc:sldChg>
      <pc:sldChg chg="addSp delSp modSp new ord">
        <pc:chgData name="Brian William Baker" userId="" providerId="" clId="Web-{EDF8B097-98A4-43F5-A02E-8CFD01F6EF22}" dt="2023-08-24T15:30:46.825" v="209" actId="20577"/>
        <pc:sldMkLst>
          <pc:docMk/>
          <pc:sldMk cId="3305821314" sldId="529"/>
        </pc:sldMkLst>
        <pc:spChg chg="del">
          <ac:chgData name="Brian William Baker" userId="" providerId="" clId="Web-{EDF8B097-98A4-43F5-A02E-8CFD01F6EF22}" dt="2023-08-24T00:41:10.128" v="1"/>
          <ac:spMkLst>
            <pc:docMk/>
            <pc:sldMk cId="3305821314" sldId="529"/>
            <ac:spMk id="2" creationId="{9BDD06A8-D40C-F7BA-2D8E-1093C291276B}"/>
          </ac:spMkLst>
        </pc:spChg>
        <pc:spChg chg="mod">
          <ac:chgData name="Brian William Baker" userId="" providerId="" clId="Web-{EDF8B097-98A4-43F5-A02E-8CFD01F6EF22}" dt="2023-08-24T15:30:46.825" v="209" actId="20577"/>
          <ac:spMkLst>
            <pc:docMk/>
            <pc:sldMk cId="3305821314" sldId="529"/>
            <ac:spMk id="3" creationId="{E90F32F2-DBA5-8C8B-1208-BB4C76871B8D}"/>
          </ac:spMkLst>
        </pc:spChg>
        <pc:picChg chg="add mod ord">
          <ac:chgData name="Brian William Baker" userId="" providerId="" clId="Web-{EDF8B097-98A4-43F5-A02E-8CFD01F6EF22}" dt="2023-08-24T00:41:10.128" v="1"/>
          <ac:picMkLst>
            <pc:docMk/>
            <pc:sldMk cId="3305821314" sldId="529"/>
            <ac:picMk id="4" creationId="{A8444D28-85FD-2A3A-0911-631ED679FC4C}"/>
          </ac:picMkLst>
        </pc:picChg>
      </pc:sldChg>
      <pc:sldChg chg="addSp delSp modSp new">
        <pc:chgData name="Brian William Baker" userId="" providerId="" clId="Web-{EDF8B097-98A4-43F5-A02E-8CFD01F6EF22}" dt="2023-08-24T14:43:48.942" v="56" actId="20577"/>
        <pc:sldMkLst>
          <pc:docMk/>
          <pc:sldMk cId="3880919971" sldId="530"/>
        </pc:sldMkLst>
        <pc:spChg chg="del">
          <ac:chgData name="Brian William Baker" userId="" providerId="" clId="Web-{EDF8B097-98A4-43F5-A02E-8CFD01F6EF22}" dt="2023-08-24T14:43:44.239" v="54"/>
          <ac:spMkLst>
            <pc:docMk/>
            <pc:sldMk cId="3880919971" sldId="530"/>
            <ac:spMk id="2" creationId="{F568FD37-C82A-EDA2-8E35-5051B1119319}"/>
          </ac:spMkLst>
        </pc:spChg>
        <pc:spChg chg="mod">
          <ac:chgData name="Brian William Baker" userId="" providerId="" clId="Web-{EDF8B097-98A4-43F5-A02E-8CFD01F6EF22}" dt="2023-08-24T14:43:48.942" v="56" actId="20577"/>
          <ac:spMkLst>
            <pc:docMk/>
            <pc:sldMk cId="3880919971" sldId="530"/>
            <ac:spMk id="3" creationId="{75288E2B-7AB7-F1D9-3AA0-F652C349EB99}"/>
          </ac:spMkLst>
        </pc:spChg>
        <pc:picChg chg="add mod ord">
          <ac:chgData name="Brian William Baker" userId="" providerId="" clId="Web-{EDF8B097-98A4-43F5-A02E-8CFD01F6EF22}" dt="2023-08-24T14:43:44.239" v="54"/>
          <ac:picMkLst>
            <pc:docMk/>
            <pc:sldMk cId="3880919971" sldId="530"/>
            <ac:picMk id="4" creationId="{D1C18864-B00F-0216-EFA9-DE549473A0C1}"/>
          </ac:picMkLst>
        </pc:picChg>
      </pc:sldChg>
      <pc:sldChg chg="modSp add ord">
        <pc:chgData name="Brian William Baker" userId="" providerId="" clId="Web-{EDF8B097-98A4-43F5-A02E-8CFD01F6EF22}" dt="2023-08-24T16:08:55.540" v="240" actId="20577"/>
        <pc:sldMkLst>
          <pc:docMk/>
          <pc:sldMk cId="3110654768" sldId="531"/>
        </pc:sldMkLst>
        <pc:spChg chg="mod">
          <ac:chgData name="Brian William Baker" userId="" providerId="" clId="Web-{EDF8B097-98A4-43F5-A02E-8CFD01F6EF22}" dt="2023-08-24T16:08:55.540" v="240" actId="20577"/>
          <ac:spMkLst>
            <pc:docMk/>
            <pc:sldMk cId="3110654768" sldId="531"/>
            <ac:spMk id="2" creationId="{7BEC1A57-1263-ABC4-B38F-D365A1A579D1}"/>
          </ac:spMkLst>
        </pc:spChg>
      </pc:sldChg>
      <pc:sldChg chg="addSp delSp modSp new ord">
        <pc:chgData name="Brian William Baker" userId="" providerId="" clId="Web-{EDF8B097-98A4-43F5-A02E-8CFD01F6EF22}" dt="2023-08-24T15:01:14.596" v="134"/>
        <pc:sldMkLst>
          <pc:docMk/>
          <pc:sldMk cId="4153695573" sldId="532"/>
        </pc:sldMkLst>
        <pc:spChg chg="del">
          <ac:chgData name="Brian William Baker" userId="" providerId="" clId="Web-{EDF8B097-98A4-43F5-A02E-8CFD01F6EF22}" dt="2023-08-24T14:46:33.509" v="89"/>
          <ac:spMkLst>
            <pc:docMk/>
            <pc:sldMk cId="4153695573" sldId="532"/>
            <ac:spMk id="2" creationId="{5B42B578-B6CE-8590-B66B-AC200AC6AEE3}"/>
          </ac:spMkLst>
        </pc:spChg>
        <pc:spChg chg="del">
          <ac:chgData name="Brian William Baker" userId="" providerId="" clId="Web-{EDF8B097-98A4-43F5-A02E-8CFD01F6EF22}" dt="2023-08-24T15:01:14.596" v="134"/>
          <ac:spMkLst>
            <pc:docMk/>
            <pc:sldMk cId="4153695573" sldId="532"/>
            <ac:spMk id="3" creationId="{FA6DD83C-633C-9EA7-8277-E9043B379742}"/>
          </ac:spMkLst>
        </pc:spChg>
        <pc:picChg chg="add mod ord">
          <ac:chgData name="Brian William Baker" userId="" providerId="" clId="Web-{EDF8B097-98A4-43F5-A02E-8CFD01F6EF22}" dt="2023-08-24T15:01:11.518" v="133" actId="1076"/>
          <ac:picMkLst>
            <pc:docMk/>
            <pc:sldMk cId="4153695573" sldId="532"/>
            <ac:picMk id="4" creationId="{6C04E9A0-76C1-D12F-10F1-F720DE3963F0}"/>
          </ac:picMkLst>
        </pc:picChg>
      </pc:sldChg>
      <pc:sldChg chg="addSp modSp new">
        <pc:chgData name="Brian William Baker" userId="" providerId="" clId="Web-{EDF8B097-98A4-43F5-A02E-8CFD01F6EF22}" dt="2023-08-24T15:30:25.230" v="206" actId="20577"/>
        <pc:sldMkLst>
          <pc:docMk/>
          <pc:sldMk cId="3034261775" sldId="533"/>
        </pc:sldMkLst>
        <pc:spChg chg="mod">
          <ac:chgData name="Brian William Baker" userId="" providerId="" clId="Web-{EDF8B097-98A4-43F5-A02E-8CFD01F6EF22}" dt="2023-08-24T15:30:25.230" v="206" actId="20577"/>
          <ac:spMkLst>
            <pc:docMk/>
            <pc:sldMk cId="3034261775" sldId="533"/>
            <ac:spMk id="2" creationId="{B1F5C0C3-2AE2-591C-7D2F-5E5727EEC5C2}"/>
          </ac:spMkLst>
        </pc:spChg>
        <pc:spChg chg="mod">
          <ac:chgData name="Brian William Baker" userId="" providerId="" clId="Web-{EDF8B097-98A4-43F5-A02E-8CFD01F6EF22}" dt="2023-08-24T14:50:53.282" v="104" actId="20577"/>
          <ac:spMkLst>
            <pc:docMk/>
            <pc:sldMk cId="3034261775" sldId="533"/>
            <ac:spMk id="3" creationId="{FE675520-3EBE-2093-7E56-0A14F83374B5}"/>
          </ac:spMkLst>
        </pc:spChg>
        <pc:picChg chg="add mod ord">
          <ac:chgData name="Brian William Baker" userId="" providerId="" clId="Web-{EDF8B097-98A4-43F5-A02E-8CFD01F6EF22}" dt="2023-08-24T15:28:25.679" v="181"/>
          <ac:picMkLst>
            <pc:docMk/>
            <pc:sldMk cId="3034261775" sldId="533"/>
            <ac:picMk id="4" creationId="{A5C42F65-B505-3B7D-35A1-5B67A6B59A4C}"/>
          </ac:picMkLst>
        </pc:picChg>
        <pc:picChg chg="add mod">
          <ac:chgData name="Brian William Baker" userId="" providerId="" clId="Web-{EDF8B097-98A4-43F5-A02E-8CFD01F6EF22}" dt="2023-08-24T15:30:11.917" v="201" actId="1076"/>
          <ac:picMkLst>
            <pc:docMk/>
            <pc:sldMk cId="3034261775" sldId="533"/>
            <ac:picMk id="5" creationId="{B224A5CD-6475-29DA-2C77-72BB23F9F19F}"/>
          </ac:picMkLst>
        </pc:picChg>
      </pc:sldChg>
      <pc:sldChg chg="addSp delSp modSp new">
        <pc:chgData name="Brian William Baker" userId="" providerId="" clId="Web-{EDF8B097-98A4-43F5-A02E-8CFD01F6EF22}" dt="2023-08-24T15:00:54.783" v="131"/>
        <pc:sldMkLst>
          <pc:docMk/>
          <pc:sldMk cId="3796023860" sldId="534"/>
        </pc:sldMkLst>
        <pc:spChg chg="del">
          <ac:chgData name="Brian William Baker" userId="" providerId="" clId="Web-{EDF8B097-98A4-43F5-A02E-8CFD01F6EF22}" dt="2023-08-24T15:00:41.799" v="127"/>
          <ac:spMkLst>
            <pc:docMk/>
            <pc:sldMk cId="3796023860" sldId="534"/>
            <ac:spMk id="2" creationId="{B48705C2-EB6A-7482-70B4-FB81402EC1BC}"/>
          </ac:spMkLst>
        </pc:spChg>
        <pc:spChg chg="del">
          <ac:chgData name="Brian William Baker" userId="" providerId="" clId="Web-{EDF8B097-98A4-43F5-A02E-8CFD01F6EF22}" dt="2023-08-24T15:00:54.783" v="131"/>
          <ac:spMkLst>
            <pc:docMk/>
            <pc:sldMk cId="3796023860" sldId="534"/>
            <ac:spMk id="3" creationId="{907BE19E-CD12-755D-3699-609A4AD11FA6}"/>
          </ac:spMkLst>
        </pc:spChg>
        <pc:picChg chg="add mod ord">
          <ac:chgData name="Brian William Baker" userId="" providerId="" clId="Web-{EDF8B097-98A4-43F5-A02E-8CFD01F6EF22}" dt="2023-08-24T15:00:50.471" v="130" actId="1076"/>
          <ac:picMkLst>
            <pc:docMk/>
            <pc:sldMk cId="3796023860" sldId="534"/>
            <ac:picMk id="4" creationId="{515243FB-8289-4335-EE0F-202A624693F2}"/>
          </ac:picMkLst>
        </pc:picChg>
      </pc:sldChg>
    </pc:docChg>
  </pc:docChgLst>
  <pc:docChgLst>
    <pc:chgData name="Brian Roy Van Devener" userId="FaZEOlMaAyEm0jUpX65KvoMqK87n7GyHDLCbHp7R5Yg=" providerId="None" clId="Web-{A05C0234-E442-4544-B90D-ABE7034D3323}"/>
    <pc:docChg chg="modSld">
      <pc:chgData name="Brian Roy Van Devener" userId="FaZEOlMaAyEm0jUpX65KvoMqK87n7GyHDLCbHp7R5Yg=" providerId="None" clId="Web-{A05C0234-E442-4544-B90D-ABE7034D3323}" dt="2022-08-25T15:11:34.782" v="14" actId="20577"/>
      <pc:docMkLst>
        <pc:docMk/>
      </pc:docMkLst>
      <pc:sldChg chg="modSp">
        <pc:chgData name="Brian Roy Van Devener" userId="FaZEOlMaAyEm0jUpX65KvoMqK87n7GyHDLCbHp7R5Yg=" providerId="None" clId="Web-{A05C0234-E442-4544-B90D-ABE7034D3323}" dt="2022-08-25T15:01:14.759" v="3" actId="20577"/>
        <pc:sldMkLst>
          <pc:docMk/>
          <pc:sldMk cId="3064674332" sldId="365"/>
        </pc:sldMkLst>
        <pc:spChg chg="mod">
          <ac:chgData name="Brian Roy Van Devener" userId="FaZEOlMaAyEm0jUpX65KvoMqK87n7GyHDLCbHp7R5Yg=" providerId="None" clId="Web-{A05C0234-E442-4544-B90D-ABE7034D3323}" dt="2022-08-25T15:01:14.759" v="3" actId="20577"/>
          <ac:spMkLst>
            <pc:docMk/>
            <pc:sldMk cId="3064674332" sldId="365"/>
            <ac:spMk id="2" creationId="{00000000-0000-0000-0000-000000000000}"/>
          </ac:spMkLst>
        </pc:spChg>
      </pc:sldChg>
      <pc:sldChg chg="modSp">
        <pc:chgData name="Brian Roy Van Devener" userId="FaZEOlMaAyEm0jUpX65KvoMqK87n7GyHDLCbHp7R5Yg=" providerId="None" clId="Web-{A05C0234-E442-4544-B90D-ABE7034D3323}" dt="2022-08-25T15:01:58.809" v="5" actId="20577"/>
        <pc:sldMkLst>
          <pc:docMk/>
          <pc:sldMk cId="682196071" sldId="509"/>
        </pc:sldMkLst>
        <pc:spChg chg="mod">
          <ac:chgData name="Brian Roy Van Devener" userId="FaZEOlMaAyEm0jUpX65KvoMqK87n7GyHDLCbHp7R5Yg=" providerId="None" clId="Web-{A05C0234-E442-4544-B90D-ABE7034D3323}" dt="2022-08-25T15:01:58.809" v="5" actId="20577"/>
          <ac:spMkLst>
            <pc:docMk/>
            <pc:sldMk cId="682196071" sldId="509"/>
            <ac:spMk id="2" creationId="{FE5D1808-A9F9-46C7-1174-3BE32F73364B}"/>
          </ac:spMkLst>
        </pc:spChg>
      </pc:sldChg>
      <pc:sldChg chg="modSp">
        <pc:chgData name="Brian Roy Van Devener" userId="FaZEOlMaAyEm0jUpX65KvoMqK87n7GyHDLCbHp7R5Yg=" providerId="None" clId="Web-{A05C0234-E442-4544-B90D-ABE7034D3323}" dt="2022-08-25T15:11:34.782" v="14" actId="20577"/>
        <pc:sldMkLst>
          <pc:docMk/>
          <pc:sldMk cId="3028055323" sldId="514"/>
        </pc:sldMkLst>
        <pc:spChg chg="mod">
          <ac:chgData name="Brian Roy Van Devener" userId="FaZEOlMaAyEm0jUpX65KvoMqK87n7GyHDLCbHp7R5Yg=" providerId="None" clId="Web-{A05C0234-E442-4544-B90D-ABE7034D3323}" dt="2022-08-25T15:11:34.782" v="14" actId="20577"/>
          <ac:spMkLst>
            <pc:docMk/>
            <pc:sldMk cId="3028055323" sldId="514"/>
            <ac:spMk id="3" creationId="{FF765BC9-90E1-A4C5-2456-1CB2633ED259}"/>
          </ac:spMkLst>
        </pc:spChg>
      </pc:sldChg>
      <pc:sldChg chg="addSp delSp modSp">
        <pc:chgData name="Brian Roy Van Devener" userId="FaZEOlMaAyEm0jUpX65KvoMqK87n7GyHDLCbHp7R5Yg=" providerId="None" clId="Web-{A05C0234-E442-4544-B90D-ABE7034D3323}" dt="2022-08-25T15:11:31.234" v="12" actId="20577"/>
        <pc:sldMkLst>
          <pc:docMk/>
          <pc:sldMk cId="3791141021" sldId="515"/>
        </pc:sldMkLst>
        <pc:spChg chg="mod">
          <ac:chgData name="Brian Roy Van Devener" userId="FaZEOlMaAyEm0jUpX65KvoMqK87n7GyHDLCbHp7R5Yg=" providerId="None" clId="Web-{A05C0234-E442-4544-B90D-ABE7034D3323}" dt="2022-08-25T15:11:31.234" v="12" actId="20577"/>
          <ac:spMkLst>
            <pc:docMk/>
            <pc:sldMk cId="3791141021" sldId="515"/>
            <ac:spMk id="3" creationId="{595902EC-4B46-DC38-0E8C-0231C21D3DE3}"/>
          </ac:spMkLst>
        </pc:spChg>
        <pc:spChg chg="add del mod">
          <ac:chgData name="Brian Roy Van Devener" userId="FaZEOlMaAyEm0jUpX65KvoMqK87n7GyHDLCbHp7R5Yg=" providerId="None" clId="Web-{A05C0234-E442-4544-B90D-ABE7034D3323}" dt="2022-08-25T15:11:13.890" v="7"/>
          <ac:spMkLst>
            <pc:docMk/>
            <pc:sldMk cId="3791141021" sldId="515"/>
            <ac:spMk id="4" creationId="{8D7B452B-A002-F797-182A-2B1863A4D881}"/>
          </ac:spMkLst>
        </pc:spChg>
        <pc:picChg chg="add mod ord">
          <ac:chgData name="Brian Roy Van Devener" userId="FaZEOlMaAyEm0jUpX65KvoMqK87n7GyHDLCbHp7R5Yg=" providerId="None" clId="Web-{A05C0234-E442-4544-B90D-ABE7034D3323}" dt="2022-08-25T15:11:21.312" v="9" actId="1076"/>
          <ac:picMkLst>
            <pc:docMk/>
            <pc:sldMk cId="3791141021" sldId="515"/>
            <ac:picMk id="5" creationId="{08FE6032-E3FC-4EF3-3BF2-DDA6CEB35D56}"/>
          </ac:picMkLst>
        </pc:picChg>
        <pc:picChg chg="del">
          <ac:chgData name="Brian Roy Van Devener" userId="FaZEOlMaAyEm0jUpX65KvoMqK87n7GyHDLCbHp7R5Yg=" providerId="None" clId="Web-{A05C0234-E442-4544-B90D-ABE7034D3323}" dt="2022-08-25T15:11:11.952" v="6"/>
          <ac:picMkLst>
            <pc:docMk/>
            <pc:sldMk cId="3791141021" sldId="515"/>
            <ac:picMk id="7" creationId="{595D2BAE-E540-A619-BBB5-A661F3D6B45E}"/>
          </ac:picMkLst>
        </pc:picChg>
      </pc:sldChg>
    </pc:docChg>
  </pc:docChgLst>
  <pc:docChgLst>
    <pc:chgData name="Brian William Baker" userId="x8WmbTXA0QP4Qx8XGrzoShUx6t5sW8AC2vdXK0MYQxA=" providerId="None" clId="Web-{D0522ADB-247F-4FE4-9571-F906CFC8E025}"/>
    <pc:docChg chg="modSld">
      <pc:chgData name="Brian William Baker" userId="x8WmbTXA0QP4Qx8XGrzoShUx6t5sW8AC2vdXK0MYQxA=" providerId="None" clId="Web-{D0522ADB-247F-4FE4-9571-F906CFC8E025}" dt="2021-08-24T15:15:31.582" v="90" actId="20577"/>
      <pc:docMkLst>
        <pc:docMk/>
      </pc:docMkLst>
      <pc:sldChg chg="addSp modSp">
        <pc:chgData name="Brian William Baker" userId="x8WmbTXA0QP4Qx8XGrzoShUx6t5sW8AC2vdXK0MYQxA=" providerId="None" clId="Web-{D0522ADB-247F-4FE4-9571-F906CFC8E025}" dt="2021-08-24T15:10:56.404" v="41" actId="1076"/>
        <pc:sldMkLst>
          <pc:docMk/>
          <pc:sldMk cId="1557422318" sldId="433"/>
        </pc:sldMkLst>
        <pc:spChg chg="mod">
          <ac:chgData name="Brian William Baker" userId="x8WmbTXA0QP4Qx8XGrzoShUx6t5sW8AC2vdXK0MYQxA=" providerId="None" clId="Web-{D0522ADB-247F-4FE4-9571-F906CFC8E025}" dt="2021-08-24T15:10:33.935" v="34" actId="20577"/>
          <ac:spMkLst>
            <pc:docMk/>
            <pc:sldMk cId="1557422318" sldId="433"/>
            <ac:spMk id="2" creationId="{F7A80EBB-1731-49F4-867B-54F549FF6D72}"/>
          </ac:spMkLst>
        </pc:spChg>
        <pc:picChg chg="add mod ord">
          <ac:chgData name="Brian William Baker" userId="x8WmbTXA0QP4Qx8XGrzoShUx6t5sW8AC2vdXK0MYQxA=" providerId="None" clId="Web-{D0522ADB-247F-4FE4-9571-F906CFC8E025}" dt="2021-08-24T15:10:56.404" v="41" actId="1076"/>
          <ac:picMkLst>
            <pc:docMk/>
            <pc:sldMk cId="1557422318" sldId="433"/>
            <ac:picMk id="4" creationId="{0E24E2B9-0D48-4DD6-80E4-D495261DA0D7}"/>
          </ac:picMkLst>
        </pc:picChg>
        <pc:picChg chg="mod">
          <ac:chgData name="Brian William Baker" userId="x8WmbTXA0QP4Qx8XGrzoShUx6t5sW8AC2vdXK0MYQxA=" providerId="None" clId="Web-{D0522ADB-247F-4FE4-9571-F906CFC8E025}" dt="2021-08-24T15:10:49.670" v="39" actId="1076"/>
          <ac:picMkLst>
            <pc:docMk/>
            <pc:sldMk cId="1557422318" sldId="433"/>
            <ac:picMk id="5" creationId="{5E885381-29AB-4788-87AA-314E1D52F218}"/>
          </ac:picMkLst>
        </pc:picChg>
      </pc:sldChg>
      <pc:sldChg chg="addSp delSp modSp">
        <pc:chgData name="Brian William Baker" userId="x8WmbTXA0QP4Qx8XGrzoShUx6t5sW8AC2vdXK0MYQxA=" providerId="None" clId="Web-{D0522ADB-247F-4FE4-9571-F906CFC8E025}" dt="2021-08-24T15:15:31.582" v="90" actId="20577"/>
        <pc:sldMkLst>
          <pc:docMk/>
          <pc:sldMk cId="2888528961" sldId="451"/>
        </pc:sldMkLst>
        <pc:spChg chg="add mod">
          <ac:chgData name="Brian William Baker" userId="x8WmbTXA0QP4Qx8XGrzoShUx6t5sW8AC2vdXK0MYQxA=" providerId="None" clId="Web-{D0522ADB-247F-4FE4-9571-F906CFC8E025}" dt="2021-08-24T15:15:28.754" v="89" actId="20577"/>
          <ac:spMkLst>
            <pc:docMk/>
            <pc:sldMk cId="2888528961" sldId="451"/>
            <ac:spMk id="6" creationId="{C6E6B707-4A2C-44AE-9620-418008BB3CC0}"/>
          </ac:spMkLst>
        </pc:spChg>
        <pc:spChg chg="add mod">
          <ac:chgData name="Brian William Baker" userId="x8WmbTXA0QP4Qx8XGrzoShUx6t5sW8AC2vdXK0MYQxA=" providerId="None" clId="Web-{D0522ADB-247F-4FE4-9571-F906CFC8E025}" dt="2021-08-24T15:15:31.582" v="90" actId="20577"/>
          <ac:spMkLst>
            <pc:docMk/>
            <pc:sldMk cId="2888528961" sldId="451"/>
            <ac:spMk id="9" creationId="{B9077BC9-2864-412D-8151-6991ABA987B6}"/>
          </ac:spMkLst>
        </pc:spChg>
        <pc:picChg chg="mod">
          <ac:chgData name="Brian William Baker" userId="x8WmbTXA0QP4Qx8XGrzoShUx6t5sW8AC2vdXK0MYQxA=" providerId="None" clId="Web-{D0522ADB-247F-4FE4-9571-F906CFC8E025}" dt="2021-08-24T15:15:18.785" v="87" actId="14100"/>
          <ac:picMkLst>
            <pc:docMk/>
            <pc:sldMk cId="2888528961" sldId="451"/>
            <ac:picMk id="4" creationId="{88EC7248-80E8-471A-ACAC-FE32F3421D8D}"/>
          </ac:picMkLst>
        </pc:picChg>
        <pc:picChg chg="add del mod">
          <ac:chgData name="Brian William Baker" userId="x8WmbTXA0QP4Qx8XGrzoShUx6t5sW8AC2vdXK0MYQxA=" providerId="None" clId="Web-{D0522ADB-247F-4FE4-9571-F906CFC8E025}" dt="2021-08-24T15:14:03.205" v="47"/>
          <ac:picMkLst>
            <pc:docMk/>
            <pc:sldMk cId="2888528961" sldId="451"/>
            <ac:picMk id="7" creationId="{1D7A1333-8E7C-4043-8364-E3A885CE1C28}"/>
          </ac:picMkLst>
        </pc:picChg>
        <pc:picChg chg="add mod">
          <ac:chgData name="Brian William Baker" userId="x8WmbTXA0QP4Qx8XGrzoShUx6t5sW8AC2vdXK0MYQxA=" providerId="None" clId="Web-{D0522ADB-247F-4FE4-9571-F906CFC8E025}" dt="2021-08-24T15:14:14.440" v="52" actId="14100"/>
          <ac:picMkLst>
            <pc:docMk/>
            <pc:sldMk cId="2888528961" sldId="451"/>
            <ac:picMk id="8" creationId="{AD4D4F98-EA55-4F79-8121-6B47515A16F8}"/>
          </ac:picMkLst>
        </pc:picChg>
      </pc:sldChg>
    </pc:docChg>
  </pc:docChgLst>
  <pc:docChgLst>
    <pc:chgData name="Brian William Baker" userId="x8WmbTXA0QP4Qx8XGrzoShUx6t5sW8AC2vdXK0MYQxA=" providerId="None" clId="Web-{B60FC30B-AE71-4226-912C-506DC2F688F2}"/>
    <pc:docChg chg="modSld sldOrd">
      <pc:chgData name="Brian William Baker" userId="x8WmbTXA0QP4Qx8XGrzoShUx6t5sW8AC2vdXK0MYQxA=" providerId="None" clId="Web-{B60FC30B-AE71-4226-912C-506DC2F688F2}" dt="2022-08-22T18:10:58.975" v="179" actId="14100"/>
      <pc:docMkLst>
        <pc:docMk/>
      </pc:docMkLst>
      <pc:sldChg chg="modSp">
        <pc:chgData name="Brian William Baker" userId="x8WmbTXA0QP4Qx8XGrzoShUx6t5sW8AC2vdXK0MYQxA=" providerId="None" clId="Web-{B60FC30B-AE71-4226-912C-506DC2F688F2}" dt="2022-08-22T17:33:58.681" v="63" actId="20577"/>
        <pc:sldMkLst>
          <pc:docMk/>
          <pc:sldMk cId="1887778465" sldId="500"/>
        </pc:sldMkLst>
        <pc:spChg chg="mod">
          <ac:chgData name="Brian William Baker" userId="x8WmbTXA0QP4Qx8XGrzoShUx6t5sW8AC2vdXK0MYQxA=" providerId="None" clId="Web-{B60FC30B-AE71-4226-912C-506DC2F688F2}" dt="2022-08-22T17:33:58.681" v="63" actId="20577"/>
          <ac:spMkLst>
            <pc:docMk/>
            <pc:sldMk cId="1887778465" sldId="500"/>
            <ac:spMk id="2" creationId="{F7A80EBB-1731-49F4-867B-54F549FF6D72}"/>
          </ac:spMkLst>
        </pc:spChg>
      </pc:sldChg>
      <pc:sldChg chg="modSp ord">
        <pc:chgData name="Brian William Baker" userId="x8WmbTXA0QP4Qx8XGrzoShUx6t5sW8AC2vdXK0MYQxA=" providerId="None" clId="Web-{B60FC30B-AE71-4226-912C-506DC2F688F2}" dt="2022-08-22T17:36:46.561" v="111"/>
        <pc:sldMkLst>
          <pc:docMk/>
          <pc:sldMk cId="452416040" sldId="501"/>
        </pc:sldMkLst>
        <pc:spChg chg="mod">
          <ac:chgData name="Brian William Baker" userId="x8WmbTXA0QP4Qx8XGrzoShUx6t5sW8AC2vdXK0MYQxA=" providerId="None" clId="Web-{B60FC30B-AE71-4226-912C-506DC2F688F2}" dt="2022-08-22T17:36:38.873" v="110" actId="20577"/>
          <ac:spMkLst>
            <pc:docMk/>
            <pc:sldMk cId="452416040" sldId="501"/>
            <ac:spMk id="2" creationId="{F7A80EBB-1731-49F4-867B-54F549FF6D72}"/>
          </ac:spMkLst>
        </pc:spChg>
      </pc:sldChg>
      <pc:sldChg chg="modSp">
        <pc:chgData name="Brian William Baker" userId="x8WmbTXA0QP4Qx8XGrzoShUx6t5sW8AC2vdXK0MYQxA=" providerId="None" clId="Web-{B60FC30B-AE71-4226-912C-506DC2F688F2}" dt="2022-08-22T17:34:24.026" v="72" actId="20577"/>
        <pc:sldMkLst>
          <pc:docMk/>
          <pc:sldMk cId="596938995" sldId="502"/>
        </pc:sldMkLst>
        <pc:spChg chg="mod">
          <ac:chgData name="Brian William Baker" userId="x8WmbTXA0QP4Qx8XGrzoShUx6t5sW8AC2vdXK0MYQxA=" providerId="None" clId="Web-{B60FC30B-AE71-4226-912C-506DC2F688F2}" dt="2022-08-22T17:34:24.026" v="72" actId="20577"/>
          <ac:spMkLst>
            <pc:docMk/>
            <pc:sldMk cId="596938995" sldId="502"/>
            <ac:spMk id="2" creationId="{F7A80EBB-1731-49F4-867B-54F549FF6D72}"/>
          </ac:spMkLst>
        </pc:spChg>
      </pc:sldChg>
      <pc:sldChg chg="modSp ord">
        <pc:chgData name="Brian William Baker" userId="x8WmbTXA0QP4Qx8XGrzoShUx6t5sW8AC2vdXK0MYQxA=" providerId="None" clId="Web-{B60FC30B-AE71-4226-912C-506DC2F688F2}" dt="2022-08-22T18:09:54.754" v="175" actId="20577"/>
        <pc:sldMkLst>
          <pc:docMk/>
          <pc:sldMk cId="1982161856" sldId="503"/>
        </pc:sldMkLst>
        <pc:spChg chg="mod">
          <ac:chgData name="Brian William Baker" userId="x8WmbTXA0QP4Qx8XGrzoShUx6t5sW8AC2vdXK0MYQxA=" providerId="None" clId="Web-{B60FC30B-AE71-4226-912C-506DC2F688F2}" dt="2022-08-22T18:09:54.754" v="175" actId="20577"/>
          <ac:spMkLst>
            <pc:docMk/>
            <pc:sldMk cId="1982161856" sldId="503"/>
            <ac:spMk id="2" creationId="{F7A80EBB-1731-49F4-867B-54F549FF6D72}"/>
          </ac:spMkLst>
        </pc:spChg>
        <pc:spChg chg="mod">
          <ac:chgData name="Brian William Baker" userId="x8WmbTXA0QP4Qx8XGrzoShUx6t5sW8AC2vdXK0MYQxA=" providerId="None" clId="Web-{B60FC30B-AE71-4226-912C-506DC2F688F2}" dt="2022-08-22T18:07:52.562" v="118" actId="20577"/>
          <ac:spMkLst>
            <pc:docMk/>
            <pc:sldMk cId="1982161856" sldId="503"/>
            <ac:spMk id="3" creationId="{62C6FF5E-5174-4644-AB73-2F1626B69848}"/>
          </ac:spMkLst>
        </pc:spChg>
        <pc:picChg chg="mod">
          <ac:chgData name="Brian William Baker" userId="x8WmbTXA0QP4Qx8XGrzoShUx6t5sW8AC2vdXK0MYQxA=" providerId="None" clId="Web-{B60FC30B-AE71-4226-912C-506DC2F688F2}" dt="2022-08-22T18:09:01.267" v="159" actId="1076"/>
          <ac:picMkLst>
            <pc:docMk/>
            <pc:sldMk cId="1982161856" sldId="503"/>
            <ac:picMk id="5" creationId="{AF9D8759-D912-FC02-DDCA-22BE883D58A9}"/>
          </ac:picMkLst>
        </pc:picChg>
        <pc:picChg chg="mod">
          <ac:chgData name="Brian William Baker" userId="x8WmbTXA0QP4Qx8XGrzoShUx6t5sW8AC2vdXK0MYQxA=" providerId="None" clId="Web-{B60FC30B-AE71-4226-912C-506DC2F688F2}" dt="2022-08-22T18:07:33.264" v="115" actId="14100"/>
          <ac:picMkLst>
            <pc:docMk/>
            <pc:sldMk cId="1982161856" sldId="503"/>
            <ac:picMk id="6" creationId="{E213BB52-08D2-6C7C-C4B5-D57835B20B30}"/>
          </ac:picMkLst>
        </pc:picChg>
      </pc:sldChg>
      <pc:sldChg chg="addSp modSp">
        <pc:chgData name="Brian William Baker" userId="x8WmbTXA0QP4Qx8XGrzoShUx6t5sW8AC2vdXK0MYQxA=" providerId="None" clId="Web-{B60FC30B-AE71-4226-912C-506DC2F688F2}" dt="2022-08-22T18:10:58.975" v="179" actId="14100"/>
        <pc:sldMkLst>
          <pc:docMk/>
          <pc:sldMk cId="1786263447" sldId="504"/>
        </pc:sldMkLst>
        <pc:picChg chg="add mod">
          <ac:chgData name="Brian William Baker" userId="x8WmbTXA0QP4Qx8XGrzoShUx6t5sW8AC2vdXK0MYQxA=" providerId="None" clId="Web-{B60FC30B-AE71-4226-912C-506DC2F688F2}" dt="2022-08-22T18:10:58.975" v="179" actId="14100"/>
          <ac:picMkLst>
            <pc:docMk/>
            <pc:sldMk cId="1786263447" sldId="504"/>
            <ac:picMk id="4" creationId="{26832B9D-D796-D178-4FEC-60929B7DCE4D}"/>
          </ac:picMkLst>
        </pc:picChg>
      </pc:sldChg>
      <pc:sldChg chg="modSp">
        <pc:chgData name="Brian William Baker" userId="x8WmbTXA0QP4Qx8XGrzoShUx6t5sW8AC2vdXK0MYQxA=" providerId="None" clId="Web-{B60FC30B-AE71-4226-912C-506DC2F688F2}" dt="2022-08-22T17:32:45.664" v="52" actId="20577"/>
        <pc:sldMkLst>
          <pc:docMk/>
          <pc:sldMk cId="2033074843" sldId="505"/>
        </pc:sldMkLst>
        <pc:spChg chg="mod">
          <ac:chgData name="Brian William Baker" userId="x8WmbTXA0QP4Qx8XGrzoShUx6t5sW8AC2vdXK0MYQxA=" providerId="None" clId="Web-{B60FC30B-AE71-4226-912C-506DC2F688F2}" dt="2022-08-22T17:32:45.664" v="52" actId="20577"/>
          <ac:spMkLst>
            <pc:docMk/>
            <pc:sldMk cId="2033074843" sldId="505"/>
            <ac:spMk id="4" creationId="{F8B5F476-142A-3996-9FE1-643EC661CCF1}"/>
          </ac:spMkLst>
        </pc:spChg>
      </pc:sldChg>
    </pc:docChg>
  </pc:docChgLst>
  <pc:docChgLst>
    <pc:chgData name="Brian Roy Van Devener" clId="Web-{9782A42A-6CCC-4AF9-9E9B-DF24A44BEDDF}"/>
    <pc:docChg chg="addSld modSld">
      <pc:chgData name="Brian Roy Van Devener" userId="" providerId="" clId="Web-{9782A42A-6CCC-4AF9-9E9B-DF24A44BEDDF}" dt="2023-08-17T17:25:46.416" v="529" actId="1076"/>
      <pc:docMkLst>
        <pc:docMk/>
      </pc:docMkLst>
      <pc:sldChg chg="addSp delSp modSp">
        <pc:chgData name="Brian Roy Van Devener" userId="" providerId="" clId="Web-{9782A42A-6CCC-4AF9-9E9B-DF24A44BEDDF}" dt="2023-08-17T15:32:28.298" v="91" actId="1076"/>
        <pc:sldMkLst>
          <pc:docMk/>
          <pc:sldMk cId="516243947" sldId="469"/>
        </pc:sldMkLst>
        <pc:spChg chg="add mod">
          <ac:chgData name="Brian Roy Van Devener" userId="" providerId="" clId="Web-{9782A42A-6CCC-4AF9-9E9B-DF24A44BEDDF}" dt="2023-08-17T15:28:05.273" v="68" actId="14100"/>
          <ac:spMkLst>
            <pc:docMk/>
            <pc:sldMk cId="516243947" sldId="469"/>
            <ac:spMk id="9" creationId="{A053531E-B133-90AA-83AB-1E07F6853737}"/>
          </ac:spMkLst>
        </pc:spChg>
        <pc:grpChg chg="add mod">
          <ac:chgData name="Brian Roy Van Devener" userId="" providerId="" clId="Web-{9782A42A-6CCC-4AF9-9E9B-DF24A44BEDDF}" dt="2023-08-17T15:32:24.579" v="90" actId="1076"/>
          <ac:grpSpMkLst>
            <pc:docMk/>
            <pc:sldMk cId="516243947" sldId="469"/>
            <ac:grpSpMk id="11" creationId="{D0D6B0C7-9C9C-AC9E-99D3-31084CB51C54}"/>
          </ac:grpSpMkLst>
        </pc:grpChg>
        <pc:picChg chg="del mod">
          <ac:chgData name="Brian Roy Van Devener" userId="" providerId="" clId="Web-{9782A42A-6CCC-4AF9-9E9B-DF24A44BEDDF}" dt="2023-08-17T15:18:55.674" v="7"/>
          <ac:picMkLst>
            <pc:docMk/>
            <pc:sldMk cId="516243947" sldId="469"/>
            <ac:picMk id="4" creationId="{F5288FBF-6FE2-4F8F-B523-A74D229FAD45}"/>
          </ac:picMkLst>
        </pc:picChg>
        <pc:picChg chg="add mod">
          <ac:chgData name="Brian Roy Van Devener" userId="" providerId="" clId="Web-{9782A42A-6CCC-4AF9-9E9B-DF24A44BEDDF}" dt="2023-08-17T15:19:10.878" v="13" actId="1076"/>
          <ac:picMkLst>
            <pc:docMk/>
            <pc:sldMk cId="516243947" sldId="469"/>
            <ac:picMk id="5" creationId="{3C2AC320-48A7-F627-F98A-6691BC09C25B}"/>
          </ac:picMkLst>
        </pc:picChg>
        <pc:picChg chg="add mod">
          <ac:chgData name="Brian Roy Van Devener" userId="" providerId="" clId="Web-{9782A42A-6CCC-4AF9-9E9B-DF24A44BEDDF}" dt="2023-08-17T15:28:10.789" v="69" actId="1076"/>
          <ac:picMkLst>
            <pc:docMk/>
            <pc:sldMk cId="516243947" sldId="469"/>
            <ac:picMk id="6" creationId="{8F3460F1-DCFD-713C-5C8B-1A984159CAE1}"/>
          </ac:picMkLst>
        </pc:picChg>
        <pc:picChg chg="add del">
          <ac:chgData name="Brian Roy Van Devener" userId="" providerId="" clId="Web-{9782A42A-6CCC-4AF9-9E9B-DF24A44BEDDF}" dt="2023-08-17T15:21:23.008" v="27"/>
          <ac:picMkLst>
            <pc:docMk/>
            <pc:sldMk cId="516243947" sldId="469"/>
            <ac:picMk id="8" creationId="{50FA56CA-1C20-D243-5CCD-34CEBF786471}"/>
          </ac:picMkLst>
        </pc:picChg>
        <pc:picChg chg="mod">
          <ac:chgData name="Brian Roy Van Devener" userId="" providerId="" clId="Web-{9782A42A-6CCC-4AF9-9E9B-DF24A44BEDDF}" dt="2023-08-17T15:19:15.566" v="14" actId="1076"/>
          <ac:picMkLst>
            <pc:docMk/>
            <pc:sldMk cId="516243947" sldId="469"/>
            <ac:picMk id="10" creationId="{852C5BEB-48DB-47A1-9852-E00406DDD08F}"/>
          </ac:picMkLst>
        </pc:picChg>
        <pc:picChg chg="mod">
          <ac:chgData name="Brian Roy Van Devener" userId="" providerId="" clId="Web-{9782A42A-6CCC-4AF9-9E9B-DF24A44BEDDF}" dt="2023-08-17T15:18:38.049" v="1" actId="1076"/>
          <ac:picMkLst>
            <pc:docMk/>
            <pc:sldMk cId="516243947" sldId="469"/>
            <ac:picMk id="12" creationId="{DDACCF17-0E92-4966-884E-FD4DB4DAA59B}"/>
          </ac:picMkLst>
        </pc:picChg>
        <pc:picChg chg="mod">
          <ac:chgData name="Brian Roy Van Devener" userId="" providerId="" clId="Web-{9782A42A-6CCC-4AF9-9E9B-DF24A44BEDDF}" dt="2023-08-17T15:19:17.956" v="15" actId="1076"/>
          <ac:picMkLst>
            <pc:docMk/>
            <pc:sldMk cId="516243947" sldId="469"/>
            <ac:picMk id="14" creationId="{51E895DD-1A27-46CA-ADFE-CA993DDE4B20}"/>
          </ac:picMkLst>
        </pc:picChg>
        <pc:picChg chg="mod ord">
          <ac:chgData name="Brian Roy Van Devener" userId="" providerId="" clId="Web-{9782A42A-6CCC-4AF9-9E9B-DF24A44BEDDF}" dt="2023-08-17T15:32:28.298" v="91" actId="1076"/>
          <ac:picMkLst>
            <pc:docMk/>
            <pc:sldMk cId="516243947" sldId="469"/>
            <ac:picMk id="17" creationId="{9CE2818E-CA0E-44BD-B4CB-5AEC3F13E80E}"/>
          </ac:picMkLst>
        </pc:picChg>
        <pc:picChg chg="mod">
          <ac:chgData name="Brian Roy Van Devener" userId="" providerId="" clId="Web-{9782A42A-6CCC-4AF9-9E9B-DF24A44BEDDF}" dt="2023-08-17T15:29:32.495" v="83" actId="1076"/>
          <ac:picMkLst>
            <pc:docMk/>
            <pc:sldMk cId="516243947" sldId="469"/>
            <ac:picMk id="22" creationId="{CAFFF00E-DE1C-4F5D-A82B-7CF76FE83B31}"/>
          </ac:picMkLst>
        </pc:picChg>
      </pc:sldChg>
      <pc:sldChg chg="modSp">
        <pc:chgData name="Brian Roy Van Devener" userId="" providerId="" clId="Web-{9782A42A-6CCC-4AF9-9E9B-DF24A44BEDDF}" dt="2023-08-17T16:18:58.962" v="374" actId="20577"/>
        <pc:sldMkLst>
          <pc:docMk/>
          <pc:sldMk cId="7658566" sldId="510"/>
        </pc:sldMkLst>
        <pc:spChg chg="mod">
          <ac:chgData name="Brian Roy Van Devener" userId="" providerId="" clId="Web-{9782A42A-6CCC-4AF9-9E9B-DF24A44BEDDF}" dt="2023-08-17T16:18:58.962" v="374" actId="20577"/>
          <ac:spMkLst>
            <pc:docMk/>
            <pc:sldMk cId="7658566" sldId="510"/>
            <ac:spMk id="6" creationId="{7D9FB602-2DB4-4E41-4FD1-E77131D16348}"/>
          </ac:spMkLst>
        </pc:spChg>
      </pc:sldChg>
      <pc:sldChg chg="modSp">
        <pc:chgData name="Brian Roy Van Devener" userId="" providerId="" clId="Web-{9782A42A-6CCC-4AF9-9E9B-DF24A44BEDDF}" dt="2023-08-17T16:27:59.199" v="390" actId="20577"/>
        <pc:sldMkLst>
          <pc:docMk/>
          <pc:sldMk cId="4162414208" sldId="512"/>
        </pc:sldMkLst>
        <pc:spChg chg="mod">
          <ac:chgData name="Brian Roy Van Devener" userId="" providerId="" clId="Web-{9782A42A-6CCC-4AF9-9E9B-DF24A44BEDDF}" dt="2023-08-17T16:27:59.199" v="390" actId="20577"/>
          <ac:spMkLst>
            <pc:docMk/>
            <pc:sldMk cId="4162414208" sldId="512"/>
            <ac:spMk id="5" creationId="{AD384AD8-5CA1-18D5-AC23-021B21B979C1}"/>
          </ac:spMkLst>
        </pc:spChg>
      </pc:sldChg>
      <pc:sldChg chg="modSp">
        <pc:chgData name="Brian Roy Van Devener" userId="" providerId="" clId="Web-{9782A42A-6CCC-4AF9-9E9B-DF24A44BEDDF}" dt="2023-08-17T16:32:57.100" v="430" actId="1076"/>
        <pc:sldMkLst>
          <pc:docMk/>
          <pc:sldMk cId="1220147300" sldId="519"/>
        </pc:sldMkLst>
        <pc:spChg chg="mod">
          <ac:chgData name="Brian Roy Van Devener" userId="" providerId="" clId="Web-{9782A42A-6CCC-4AF9-9E9B-DF24A44BEDDF}" dt="2023-08-17T16:32:40.834" v="428" actId="20577"/>
          <ac:spMkLst>
            <pc:docMk/>
            <pc:sldMk cId="1220147300" sldId="519"/>
            <ac:spMk id="8" creationId="{AC25753B-995B-81D8-A594-1E9948160D9C}"/>
          </ac:spMkLst>
        </pc:spChg>
        <pc:picChg chg="mod">
          <ac:chgData name="Brian Roy Van Devener" userId="" providerId="" clId="Web-{9782A42A-6CCC-4AF9-9E9B-DF24A44BEDDF}" dt="2023-08-17T16:32:57.100" v="430" actId="1076"/>
          <ac:picMkLst>
            <pc:docMk/>
            <pc:sldMk cId="1220147300" sldId="519"/>
            <ac:picMk id="9" creationId="{2DF774BA-AFBE-730B-7B9D-605B09AC580D}"/>
          </ac:picMkLst>
        </pc:picChg>
      </pc:sldChg>
      <pc:sldChg chg="addSp delSp modSp">
        <pc:chgData name="Brian Roy Van Devener" userId="" providerId="" clId="Web-{9782A42A-6CCC-4AF9-9E9B-DF24A44BEDDF}" dt="2023-08-17T16:34:31.744" v="450" actId="1076"/>
        <pc:sldMkLst>
          <pc:docMk/>
          <pc:sldMk cId="919178511" sldId="520"/>
        </pc:sldMkLst>
        <pc:spChg chg="del mod">
          <ac:chgData name="Brian Roy Van Devener" userId="" providerId="" clId="Web-{9782A42A-6CCC-4AF9-9E9B-DF24A44BEDDF}" dt="2023-08-17T16:34:10.181" v="448"/>
          <ac:spMkLst>
            <pc:docMk/>
            <pc:sldMk cId="919178511" sldId="520"/>
            <ac:spMk id="2" creationId="{926C3179-CE46-2FA4-F5C4-74E5A377BB9E}"/>
          </ac:spMkLst>
        </pc:spChg>
        <pc:picChg chg="add mod ord">
          <ac:chgData name="Brian Roy Van Devener" userId="" providerId="" clId="Web-{9782A42A-6CCC-4AF9-9E9B-DF24A44BEDDF}" dt="2023-08-17T16:34:31.744" v="450" actId="1076"/>
          <ac:picMkLst>
            <pc:docMk/>
            <pc:sldMk cId="919178511" sldId="520"/>
            <ac:picMk id="4" creationId="{68C5D356-EDCB-4734-F0F5-1208FE156A7E}"/>
          </ac:picMkLst>
        </pc:picChg>
      </pc:sldChg>
      <pc:sldChg chg="modSp">
        <pc:chgData name="Brian Roy Van Devener" userId="" providerId="" clId="Web-{9782A42A-6CCC-4AF9-9E9B-DF24A44BEDDF}" dt="2023-08-17T16:27:33.199" v="388" actId="1076"/>
        <pc:sldMkLst>
          <pc:docMk/>
          <pc:sldMk cId="2865320824" sldId="521"/>
        </pc:sldMkLst>
        <pc:spChg chg="mod">
          <ac:chgData name="Brian Roy Van Devener" userId="" providerId="" clId="Web-{9782A42A-6CCC-4AF9-9E9B-DF24A44BEDDF}" dt="2023-08-17T16:27:33.199" v="388" actId="1076"/>
          <ac:spMkLst>
            <pc:docMk/>
            <pc:sldMk cId="2865320824" sldId="521"/>
            <ac:spMk id="2" creationId="{C3307816-400F-D241-BB62-B70202423F34}"/>
          </ac:spMkLst>
        </pc:spChg>
      </pc:sldChg>
      <pc:sldChg chg="addSp delSp modSp new">
        <pc:chgData name="Brian Roy Van Devener" userId="" providerId="" clId="Web-{9782A42A-6CCC-4AF9-9E9B-DF24A44BEDDF}" dt="2023-08-17T17:25:46.416" v="529" actId="1076"/>
        <pc:sldMkLst>
          <pc:docMk/>
          <pc:sldMk cId="2598686212" sldId="525"/>
        </pc:sldMkLst>
        <pc:spChg chg="mod">
          <ac:chgData name="Brian Roy Van Devener" userId="" providerId="" clId="Web-{9782A42A-6CCC-4AF9-9E9B-DF24A44BEDDF}" dt="2023-08-17T16:01:26.973" v="162" actId="20577"/>
          <ac:spMkLst>
            <pc:docMk/>
            <pc:sldMk cId="2598686212" sldId="525"/>
            <ac:spMk id="2" creationId="{8566AFD0-9DBE-A6C6-8EA2-9F8330FF9EAA}"/>
          </ac:spMkLst>
        </pc:spChg>
        <pc:spChg chg="mod">
          <ac:chgData name="Brian Roy Van Devener" userId="" providerId="" clId="Web-{9782A42A-6CCC-4AF9-9E9B-DF24A44BEDDF}" dt="2023-08-17T16:00:03.673" v="156" actId="20577"/>
          <ac:spMkLst>
            <pc:docMk/>
            <pc:sldMk cId="2598686212" sldId="525"/>
            <ac:spMk id="3" creationId="{85108ADC-77BB-EF77-B55F-D944FB9AAC01}"/>
          </ac:spMkLst>
        </pc:spChg>
        <pc:spChg chg="mod topLvl">
          <ac:chgData name="Brian Roy Van Devener" userId="" providerId="" clId="Web-{9782A42A-6CCC-4AF9-9E9B-DF24A44BEDDF}" dt="2023-08-17T17:25:46.400" v="528" actId="1076"/>
          <ac:spMkLst>
            <pc:docMk/>
            <pc:sldMk cId="2598686212" sldId="525"/>
            <ac:spMk id="6" creationId="{0FDCD53C-2793-FEB6-A86F-222B184E282F}"/>
          </ac:spMkLst>
        </pc:spChg>
        <pc:spChg chg="add mod">
          <ac:chgData name="Brian Roy Van Devener" userId="" providerId="" clId="Web-{9782A42A-6CCC-4AF9-9E9B-DF24A44BEDDF}" dt="2023-08-17T17:25:46.416" v="529" actId="1076"/>
          <ac:spMkLst>
            <pc:docMk/>
            <pc:sldMk cId="2598686212" sldId="525"/>
            <ac:spMk id="8" creationId="{E6120F6D-9D60-8F0E-41EE-A8804728F63A}"/>
          </ac:spMkLst>
        </pc:spChg>
        <pc:grpChg chg="add del mod">
          <ac:chgData name="Brian Roy Van Devener" userId="" providerId="" clId="Web-{9782A42A-6CCC-4AF9-9E9B-DF24A44BEDDF}" dt="2023-08-17T16:02:00.912" v="168"/>
          <ac:grpSpMkLst>
            <pc:docMk/>
            <pc:sldMk cId="2598686212" sldId="525"/>
            <ac:grpSpMk id="7" creationId="{BA248B7C-DDE7-D026-6813-AB1BA8F1A304}"/>
          </ac:grpSpMkLst>
        </pc:grpChg>
        <pc:picChg chg="mod topLvl">
          <ac:chgData name="Brian Roy Van Devener" userId="" providerId="" clId="Web-{9782A42A-6CCC-4AF9-9E9B-DF24A44BEDDF}" dt="2023-08-17T17:25:46.400" v="527" actId="1076"/>
          <ac:picMkLst>
            <pc:docMk/>
            <pc:sldMk cId="2598686212" sldId="525"/>
            <ac:picMk id="5" creationId="{C36BF096-A1C1-5F6E-11F8-E0BBDB5FF435}"/>
          </ac:picMkLst>
        </pc:picChg>
        <pc:picChg chg="add mod">
          <ac:chgData name="Brian Roy Van Devener" userId="" providerId="" clId="Web-{9782A42A-6CCC-4AF9-9E9B-DF24A44BEDDF}" dt="2023-08-17T16:42:24.276" v="467" actId="1076"/>
          <ac:picMkLst>
            <pc:docMk/>
            <pc:sldMk cId="2598686212" sldId="525"/>
            <ac:picMk id="10" creationId="{857087F8-60E7-AE5E-FB55-DF2DAA8D4274}"/>
          </ac:picMkLst>
        </pc:picChg>
        <pc:picChg chg="add mod">
          <ac:chgData name="Brian Roy Van Devener" userId="" providerId="" clId="Web-{9782A42A-6CCC-4AF9-9E9B-DF24A44BEDDF}" dt="2023-08-17T16:42:16.354" v="466" actId="1076"/>
          <ac:picMkLst>
            <pc:docMk/>
            <pc:sldMk cId="2598686212" sldId="525"/>
            <ac:picMk id="11" creationId="{F41682B9-D2C0-3722-6D53-F11294CC477A}"/>
          </ac:picMkLst>
        </pc:picChg>
        <pc:picChg chg="add mod">
          <ac:chgData name="Brian Roy Van Devener" userId="" providerId="" clId="Web-{9782A42A-6CCC-4AF9-9E9B-DF24A44BEDDF}" dt="2023-08-17T16:42:11.619" v="465" actId="1076"/>
          <ac:picMkLst>
            <pc:docMk/>
            <pc:sldMk cId="2598686212" sldId="525"/>
            <ac:picMk id="12" creationId="{DC44BAC0-6F3C-B9DC-9D95-ACED37005C96}"/>
          </ac:picMkLst>
        </pc:picChg>
        <pc:picChg chg="add mod">
          <ac:chgData name="Brian Roy Van Devener" userId="" providerId="" clId="Web-{9782A42A-6CCC-4AF9-9E9B-DF24A44BEDDF}" dt="2023-08-17T16:42:02.744" v="463" actId="1076"/>
          <ac:picMkLst>
            <pc:docMk/>
            <pc:sldMk cId="2598686212" sldId="525"/>
            <ac:picMk id="13" creationId="{F5BCBDDC-3A46-64C1-242E-2D8DF63C536E}"/>
          </ac:picMkLst>
        </pc:picChg>
      </pc:sldChg>
      <pc:sldChg chg="modSp new">
        <pc:chgData name="Brian Roy Van Devener" userId="" providerId="" clId="Web-{9782A42A-6CCC-4AF9-9E9B-DF24A44BEDDF}" dt="2023-08-17T16:33:26.633" v="445" actId="20577"/>
        <pc:sldMkLst>
          <pc:docMk/>
          <pc:sldMk cId="3916789440" sldId="526"/>
        </pc:sldMkLst>
        <pc:spChg chg="mod">
          <ac:chgData name="Brian Roy Van Devener" userId="" providerId="" clId="Web-{9782A42A-6CCC-4AF9-9E9B-DF24A44BEDDF}" dt="2023-08-17T16:33:18.992" v="442" actId="20577"/>
          <ac:spMkLst>
            <pc:docMk/>
            <pc:sldMk cId="3916789440" sldId="526"/>
            <ac:spMk id="2" creationId="{2887AAF5-279D-06E2-C277-AF742EE428F5}"/>
          </ac:spMkLst>
        </pc:spChg>
        <pc:spChg chg="mod">
          <ac:chgData name="Brian Roy Van Devener" userId="" providerId="" clId="Web-{9782A42A-6CCC-4AF9-9E9B-DF24A44BEDDF}" dt="2023-08-17T16:33:26.633" v="445" actId="20577"/>
          <ac:spMkLst>
            <pc:docMk/>
            <pc:sldMk cId="3916789440" sldId="526"/>
            <ac:spMk id="3" creationId="{0958F0B4-BC08-0D25-EB5E-CB8C9F45D6D9}"/>
          </ac:spMkLst>
        </pc:spChg>
      </pc:sldChg>
      <pc:sldChg chg="addSp delSp modSp new">
        <pc:chgData name="Brian Roy Van Devener" userId="" providerId="" clId="Web-{9782A42A-6CCC-4AF9-9E9B-DF24A44BEDDF}" dt="2023-08-17T17:24:58.462" v="526" actId="1076"/>
        <pc:sldMkLst>
          <pc:docMk/>
          <pc:sldMk cId="2608046102" sldId="527"/>
        </pc:sldMkLst>
        <pc:spChg chg="mod">
          <ac:chgData name="Brian Roy Van Devener" userId="" providerId="" clId="Web-{9782A42A-6CCC-4AF9-9E9B-DF24A44BEDDF}" dt="2023-08-17T17:24:48.383" v="524" actId="20577"/>
          <ac:spMkLst>
            <pc:docMk/>
            <pc:sldMk cId="2608046102" sldId="527"/>
            <ac:spMk id="2" creationId="{BC268E24-2BF2-935C-06C7-D0999246F369}"/>
          </ac:spMkLst>
        </pc:spChg>
        <pc:spChg chg="mod">
          <ac:chgData name="Brian Roy Van Devener" userId="" providerId="" clId="Web-{9782A42A-6CCC-4AF9-9E9B-DF24A44BEDDF}" dt="2023-08-17T17:08:14.825" v="493" actId="1076"/>
          <ac:spMkLst>
            <pc:docMk/>
            <pc:sldMk cId="2608046102" sldId="527"/>
            <ac:spMk id="3" creationId="{5A330D88-2B94-13F5-C47A-E12E958AAE11}"/>
          </ac:spMkLst>
        </pc:spChg>
        <pc:picChg chg="add del mod">
          <ac:chgData name="Brian Roy Van Devener" userId="" providerId="" clId="Web-{9782A42A-6CCC-4AF9-9E9B-DF24A44BEDDF}" dt="2023-08-17T17:23:31.428" v="515"/>
          <ac:picMkLst>
            <pc:docMk/>
            <pc:sldMk cId="2608046102" sldId="527"/>
            <ac:picMk id="4" creationId="{834DCF2F-F319-4235-C2F7-D1701ABC81BB}"/>
          </ac:picMkLst>
        </pc:picChg>
        <pc:picChg chg="add del mod">
          <ac:chgData name="Brian Roy Van Devener" userId="" providerId="" clId="Web-{9782A42A-6CCC-4AF9-9E9B-DF24A44BEDDF}" dt="2023-08-17T17:24:05.929" v="519"/>
          <ac:picMkLst>
            <pc:docMk/>
            <pc:sldMk cId="2608046102" sldId="527"/>
            <ac:picMk id="5" creationId="{741737A0-3EF7-4093-5CA7-447D0176C987}"/>
          </ac:picMkLst>
        </pc:picChg>
        <pc:picChg chg="add mod">
          <ac:chgData name="Brian Roy Van Devener" userId="" providerId="" clId="Web-{9782A42A-6CCC-4AF9-9E9B-DF24A44BEDDF}" dt="2023-08-17T17:24:58.462" v="526" actId="1076"/>
          <ac:picMkLst>
            <pc:docMk/>
            <pc:sldMk cId="2608046102" sldId="527"/>
            <ac:picMk id="6" creationId="{E23EAE8E-4B76-13D0-FE3F-F56A149F6415}"/>
          </ac:picMkLst>
        </pc:picChg>
      </pc:sldChg>
    </pc:docChg>
  </pc:docChgLst>
  <pc:docChgLst>
    <pc:chgData name="Brian Roy Van Devener" clId="Web-{DEA575FE-846A-4F38-BBB4-CB86FC9B9C3F}"/>
    <pc:docChg chg="modSld">
      <pc:chgData name="Brian Roy Van Devener" userId="" providerId="" clId="Web-{DEA575FE-846A-4F38-BBB4-CB86FC9B9C3F}" dt="2023-08-17T22:45:30.139" v="98" actId="1076"/>
      <pc:docMkLst>
        <pc:docMk/>
      </pc:docMkLst>
      <pc:sldChg chg="addSp delSp modSp">
        <pc:chgData name="Brian Roy Van Devener" userId="" providerId="" clId="Web-{DEA575FE-846A-4F38-BBB4-CB86FC9B9C3F}" dt="2023-08-17T22:45:30.139" v="98" actId="1076"/>
        <pc:sldMkLst>
          <pc:docMk/>
          <pc:sldMk cId="3916789440" sldId="526"/>
        </pc:sldMkLst>
        <pc:spChg chg="del mod">
          <ac:chgData name="Brian Roy Van Devener" userId="" providerId="" clId="Web-{DEA575FE-846A-4F38-BBB4-CB86FC9B9C3F}" dt="2023-08-17T22:42:59.883" v="2"/>
          <ac:spMkLst>
            <pc:docMk/>
            <pc:sldMk cId="3916789440" sldId="526"/>
            <ac:spMk id="2" creationId="{2887AAF5-279D-06E2-C277-AF742EE428F5}"/>
          </ac:spMkLst>
        </pc:spChg>
        <pc:spChg chg="add mod">
          <ac:chgData name="Brian Roy Van Devener" userId="" providerId="" clId="Web-{DEA575FE-846A-4F38-BBB4-CB86FC9B9C3F}" dt="2023-08-17T22:44:25.839" v="52" actId="14100"/>
          <ac:spMkLst>
            <pc:docMk/>
            <pc:sldMk cId="3916789440" sldId="526"/>
            <ac:spMk id="5" creationId="{B0D2530A-3A29-F745-AD92-8215CB955D10}"/>
          </ac:spMkLst>
        </pc:spChg>
        <pc:spChg chg="add mod">
          <ac:chgData name="Brian Roy Van Devener" userId="" providerId="" clId="Web-{DEA575FE-846A-4F38-BBB4-CB86FC9B9C3F}" dt="2023-08-17T22:45:25.561" v="96" actId="20577"/>
          <ac:spMkLst>
            <pc:docMk/>
            <pc:sldMk cId="3916789440" sldId="526"/>
            <ac:spMk id="6" creationId="{33E0A63D-1609-DAE0-3691-ED0A4748208D}"/>
          </ac:spMkLst>
        </pc:spChg>
        <pc:picChg chg="add mod ord">
          <ac:chgData name="Brian Roy Van Devener" userId="" providerId="" clId="Web-{DEA575FE-846A-4F38-BBB4-CB86FC9B9C3F}" dt="2023-08-17T22:45:30.139" v="98" actId="1076"/>
          <ac:picMkLst>
            <pc:docMk/>
            <pc:sldMk cId="3916789440" sldId="526"/>
            <ac:picMk id="4" creationId="{7CECB54E-C139-951C-67E3-EC88DFFA51D6}"/>
          </ac:picMkLst>
        </pc:picChg>
      </pc:sldChg>
    </pc:docChg>
  </pc:docChgLst>
  <pc:docChgLst>
    <pc:chgData name="Brian Roy Van Devener" clId="Web-{925AAD35-FD84-4403-8785-7ECF8921780F}"/>
    <pc:docChg chg="addSld delSld modSld">
      <pc:chgData name="Brian Roy Van Devener" userId="" providerId="" clId="Web-{925AAD35-FD84-4403-8785-7ECF8921780F}" dt="2023-08-07T21:32:42.154" v="89"/>
      <pc:docMkLst>
        <pc:docMk/>
      </pc:docMkLst>
      <pc:sldChg chg="modSp">
        <pc:chgData name="Brian Roy Van Devener" userId="" providerId="" clId="Web-{925AAD35-FD84-4403-8785-7ECF8921780F}" dt="2023-08-07T21:24:44.978" v="75" actId="20577"/>
        <pc:sldMkLst>
          <pc:docMk/>
          <pc:sldMk cId="682196071" sldId="509"/>
        </pc:sldMkLst>
        <pc:spChg chg="mod">
          <ac:chgData name="Brian Roy Van Devener" userId="" providerId="" clId="Web-{925AAD35-FD84-4403-8785-7ECF8921780F}" dt="2023-08-07T21:24:44.978" v="75" actId="20577"/>
          <ac:spMkLst>
            <pc:docMk/>
            <pc:sldMk cId="682196071" sldId="509"/>
            <ac:spMk id="2" creationId="{FE5D1808-A9F9-46C7-1174-3BE32F73364B}"/>
          </ac:spMkLst>
        </pc:spChg>
      </pc:sldChg>
      <pc:sldChg chg="del">
        <pc:chgData name="Brian Roy Van Devener" userId="" providerId="" clId="Web-{925AAD35-FD84-4403-8785-7ECF8921780F}" dt="2023-08-07T21:32:39.544" v="88"/>
        <pc:sldMkLst>
          <pc:docMk/>
          <pc:sldMk cId="30654788" sldId="516"/>
        </pc:sldMkLst>
      </pc:sldChg>
      <pc:sldChg chg="addSp delSp modSp">
        <pc:chgData name="Brian Roy Van Devener" userId="" providerId="" clId="Web-{925AAD35-FD84-4403-8785-7ECF8921780F}" dt="2023-08-07T21:22:54.813" v="36" actId="1076"/>
        <pc:sldMkLst>
          <pc:docMk/>
          <pc:sldMk cId="3327825300" sldId="522"/>
        </pc:sldMkLst>
        <pc:spChg chg="mod">
          <ac:chgData name="Brian Roy Van Devener" userId="" providerId="" clId="Web-{925AAD35-FD84-4403-8785-7ECF8921780F}" dt="2023-08-07T21:22:25.702" v="29" actId="1076"/>
          <ac:spMkLst>
            <pc:docMk/>
            <pc:sldMk cId="3327825300" sldId="522"/>
            <ac:spMk id="2" creationId="{922759BA-7442-E8A9-EC96-EC83657EBEC7}"/>
          </ac:spMkLst>
        </pc:spChg>
        <pc:spChg chg="del mod">
          <ac:chgData name="Brian Roy Van Devener" userId="" providerId="" clId="Web-{925AAD35-FD84-4403-8785-7ECF8921780F}" dt="2023-08-07T21:21:22.213" v="9"/>
          <ac:spMkLst>
            <pc:docMk/>
            <pc:sldMk cId="3327825300" sldId="522"/>
            <ac:spMk id="3" creationId="{E9E66CAD-4642-55D6-2696-069B698B358C}"/>
          </ac:spMkLst>
        </pc:spChg>
        <pc:spChg chg="del">
          <ac:chgData name="Brian Roy Van Devener" userId="" providerId="" clId="Web-{925AAD35-FD84-4403-8785-7ECF8921780F}" dt="2023-08-07T21:20:51.664" v="0"/>
          <ac:spMkLst>
            <pc:docMk/>
            <pc:sldMk cId="3327825300" sldId="522"/>
            <ac:spMk id="5" creationId="{202B6D35-E5C3-60A3-1B59-C84AD95D6C92}"/>
          </ac:spMkLst>
        </pc:spChg>
        <pc:spChg chg="add mod">
          <ac:chgData name="Brian Roy Van Devener" userId="" providerId="" clId="Web-{925AAD35-FD84-4403-8785-7ECF8921780F}" dt="2023-08-07T21:22:46.532" v="33" actId="1076"/>
          <ac:spMkLst>
            <pc:docMk/>
            <pc:sldMk cId="3327825300" sldId="522"/>
            <ac:spMk id="6" creationId="{B2F6DD26-477A-6839-8F17-4E41FD40250C}"/>
          </ac:spMkLst>
        </pc:spChg>
        <pc:picChg chg="add mod">
          <ac:chgData name="Brian Roy Van Devener" userId="" providerId="" clId="Web-{925AAD35-FD84-4403-8785-7ECF8921780F}" dt="2023-08-07T21:22:54.813" v="36" actId="1076"/>
          <ac:picMkLst>
            <pc:docMk/>
            <pc:sldMk cId="3327825300" sldId="522"/>
            <ac:picMk id="4" creationId="{77D298AF-FA4F-7B07-CAAC-0245644DD888}"/>
          </ac:picMkLst>
        </pc:picChg>
      </pc:sldChg>
      <pc:sldChg chg="addSp delSp modSp new">
        <pc:chgData name="Brian Roy Van Devener" userId="" providerId="" clId="Web-{925AAD35-FD84-4403-8785-7ECF8921780F}" dt="2023-08-07T21:32:32.247" v="87"/>
        <pc:sldMkLst>
          <pc:docMk/>
          <pc:sldMk cId="151563735" sldId="523"/>
        </pc:sldMkLst>
        <pc:spChg chg="del">
          <ac:chgData name="Brian Roy Van Devener" userId="" providerId="" clId="Web-{925AAD35-FD84-4403-8785-7ECF8921780F}" dt="2023-08-07T21:32:21.105" v="85"/>
          <ac:spMkLst>
            <pc:docMk/>
            <pc:sldMk cId="151563735" sldId="523"/>
            <ac:spMk id="2" creationId="{E4908164-AEA4-662A-A2F1-105908FCD4CE}"/>
          </ac:spMkLst>
        </pc:spChg>
        <pc:spChg chg="mod">
          <ac:chgData name="Brian Roy Van Devener" userId="" providerId="" clId="Web-{925AAD35-FD84-4403-8785-7ECF8921780F}" dt="2023-08-07T21:32:19.386" v="84" actId="20577"/>
          <ac:spMkLst>
            <pc:docMk/>
            <pc:sldMk cId="151563735" sldId="523"/>
            <ac:spMk id="3" creationId="{5ECAECB3-4031-61BD-68F5-9A5768FA3BDC}"/>
          </ac:spMkLst>
        </pc:spChg>
        <pc:spChg chg="add del mod">
          <ac:chgData name="Brian Roy Van Devener" userId="" providerId="" clId="Web-{925AAD35-FD84-4403-8785-7ECF8921780F}" dt="2023-08-07T21:32:32.247" v="87"/>
          <ac:spMkLst>
            <pc:docMk/>
            <pc:sldMk cId="151563735" sldId="523"/>
            <ac:spMk id="6" creationId="{7F5B09D0-9298-E8AE-B42B-28707C7E9D16}"/>
          </ac:spMkLst>
        </pc:spChg>
        <pc:picChg chg="add del mod ord">
          <ac:chgData name="Brian Roy Van Devener" userId="" providerId="" clId="Web-{925AAD35-FD84-4403-8785-7ECF8921780F}" dt="2023-08-07T21:32:23.965" v="86"/>
          <ac:picMkLst>
            <pc:docMk/>
            <pc:sldMk cId="151563735" sldId="523"/>
            <ac:picMk id="4" creationId="{C9B828A7-A68A-5EB5-62B8-EE10DB4C5114}"/>
          </ac:picMkLst>
        </pc:picChg>
        <pc:picChg chg="add mod ord">
          <ac:chgData name="Brian Roy Van Devener" userId="" providerId="" clId="Web-{925AAD35-FD84-4403-8785-7ECF8921780F}" dt="2023-08-07T21:32:32.247" v="87"/>
          <ac:picMkLst>
            <pc:docMk/>
            <pc:sldMk cId="151563735" sldId="523"/>
            <ac:picMk id="7" creationId="{A22A9E3C-07E8-41F8-4646-ECE65B6E5470}"/>
          </ac:picMkLst>
        </pc:picChg>
      </pc:sldChg>
      <pc:sldChg chg="add">
        <pc:chgData name="Brian Roy Van Devener" userId="" providerId="" clId="Web-{925AAD35-FD84-4403-8785-7ECF8921780F}" dt="2023-08-07T21:32:42.154" v="89"/>
        <pc:sldMkLst>
          <pc:docMk/>
          <pc:sldMk cId="2414952834" sldId="524"/>
        </pc:sldMkLst>
      </pc:sldChg>
    </pc:docChg>
  </pc:docChgLst>
  <pc:docChgLst>
    <pc:chgData name="Amy Lash" userId="SA5LW080+/AvOn5K9hsCeOFZVxH6ryRzqeNuPmhYC4U=" providerId="None" clId="Web-{F2E4880C-A189-456A-AC78-3A40D39B65BB}"/>
    <pc:docChg chg="addSld delSld modSld">
      <pc:chgData name="Amy Lash" userId="SA5LW080+/AvOn5K9hsCeOFZVxH6ryRzqeNuPmhYC4U=" providerId="None" clId="Web-{F2E4880C-A189-456A-AC78-3A40D39B65BB}" dt="2022-08-17T22:20:21.985" v="380" actId="20577"/>
      <pc:docMkLst>
        <pc:docMk/>
      </pc:docMkLst>
      <pc:sldChg chg="del">
        <pc:chgData name="Amy Lash" userId="SA5LW080+/AvOn5K9hsCeOFZVxH6ryRzqeNuPmhYC4U=" providerId="None" clId="Web-{F2E4880C-A189-456A-AC78-3A40D39B65BB}" dt="2022-08-17T22:19:15.264" v="360"/>
        <pc:sldMkLst>
          <pc:docMk/>
          <pc:sldMk cId="1380614843" sldId="444"/>
        </pc:sldMkLst>
      </pc:sldChg>
      <pc:sldChg chg="modSp">
        <pc:chgData name="Amy Lash" userId="SA5LW080+/AvOn5K9hsCeOFZVxH6ryRzqeNuPmhYC4U=" providerId="None" clId="Web-{F2E4880C-A189-456A-AC78-3A40D39B65BB}" dt="2022-08-17T22:02:34.991" v="33" actId="20577"/>
        <pc:sldMkLst>
          <pc:docMk/>
          <pc:sldMk cId="303216888" sldId="446"/>
        </pc:sldMkLst>
        <pc:spChg chg="mod">
          <ac:chgData name="Amy Lash" userId="SA5LW080+/AvOn5K9hsCeOFZVxH6ryRzqeNuPmhYC4U=" providerId="None" clId="Web-{F2E4880C-A189-456A-AC78-3A40D39B65BB}" dt="2022-08-17T22:02:34.991" v="33" actId="20577"/>
          <ac:spMkLst>
            <pc:docMk/>
            <pc:sldMk cId="303216888" sldId="446"/>
            <ac:spMk id="2" creationId="{00000000-0000-0000-0000-000000000000}"/>
          </ac:spMkLst>
        </pc:spChg>
      </pc:sldChg>
      <pc:sldChg chg="modSp">
        <pc:chgData name="Amy Lash" userId="SA5LW080+/AvOn5K9hsCeOFZVxH6ryRzqeNuPmhYC4U=" providerId="None" clId="Web-{F2E4880C-A189-456A-AC78-3A40D39B65BB}" dt="2022-08-17T22:03:43.198" v="50" actId="20577"/>
        <pc:sldMkLst>
          <pc:docMk/>
          <pc:sldMk cId="359132520" sldId="447"/>
        </pc:sldMkLst>
        <pc:spChg chg="mod">
          <ac:chgData name="Amy Lash" userId="SA5LW080+/AvOn5K9hsCeOFZVxH6ryRzqeNuPmhYC4U=" providerId="None" clId="Web-{F2E4880C-A189-456A-AC78-3A40D39B65BB}" dt="2022-08-17T22:03:43.198" v="50" actId="20577"/>
          <ac:spMkLst>
            <pc:docMk/>
            <pc:sldMk cId="359132520" sldId="447"/>
            <ac:spMk id="2" creationId="{00000000-0000-0000-0000-000000000000}"/>
          </ac:spMkLst>
        </pc:spChg>
      </pc:sldChg>
      <pc:sldChg chg="modSp">
        <pc:chgData name="Amy Lash" userId="SA5LW080+/AvOn5K9hsCeOFZVxH6ryRzqeNuPmhYC4U=" providerId="None" clId="Web-{F2E4880C-A189-456A-AC78-3A40D39B65BB}" dt="2022-08-17T22:01:33.427" v="26" actId="20577"/>
        <pc:sldMkLst>
          <pc:docMk/>
          <pc:sldMk cId="1760493288" sldId="448"/>
        </pc:sldMkLst>
        <pc:spChg chg="mod">
          <ac:chgData name="Amy Lash" userId="SA5LW080+/AvOn5K9hsCeOFZVxH6ryRzqeNuPmhYC4U=" providerId="None" clId="Web-{F2E4880C-A189-456A-AC78-3A40D39B65BB}" dt="2022-08-17T22:01:33.427" v="26" actId="20577"/>
          <ac:spMkLst>
            <pc:docMk/>
            <pc:sldMk cId="1760493288" sldId="448"/>
            <ac:spMk id="2" creationId="{00000000-0000-0000-0000-000000000000}"/>
          </ac:spMkLst>
        </pc:spChg>
      </pc:sldChg>
      <pc:sldChg chg="addSp delSp modSp add replId">
        <pc:chgData name="Amy Lash" userId="SA5LW080+/AvOn5K9hsCeOFZVxH6ryRzqeNuPmhYC4U=" providerId="None" clId="Web-{F2E4880C-A189-456A-AC78-3A40D39B65BB}" dt="2022-08-17T22:20:21.985" v="380" actId="20577"/>
        <pc:sldMkLst>
          <pc:docMk/>
          <pc:sldMk cId="2033074843" sldId="505"/>
        </pc:sldMkLst>
        <pc:spChg chg="mod">
          <ac:chgData name="Amy Lash" userId="SA5LW080+/AvOn5K9hsCeOFZVxH6ryRzqeNuPmhYC4U=" providerId="None" clId="Web-{F2E4880C-A189-456A-AC78-3A40D39B65BB}" dt="2022-08-17T22:20:21.985" v="380" actId="20577"/>
          <ac:spMkLst>
            <pc:docMk/>
            <pc:sldMk cId="2033074843" sldId="505"/>
            <ac:spMk id="3" creationId="{00000000-0000-0000-0000-000000000000}"/>
          </ac:spMkLst>
        </pc:spChg>
        <pc:spChg chg="add mod">
          <ac:chgData name="Amy Lash" userId="SA5LW080+/AvOn5K9hsCeOFZVxH6ryRzqeNuPmhYC4U=" providerId="None" clId="Web-{F2E4880C-A189-456A-AC78-3A40D39B65BB}" dt="2022-08-17T22:19:13.264" v="359" actId="20577"/>
          <ac:spMkLst>
            <pc:docMk/>
            <pc:sldMk cId="2033074843" sldId="505"/>
            <ac:spMk id="4" creationId="{F8B5F476-142A-3996-9FE1-643EC661CCF1}"/>
          </ac:spMkLst>
        </pc:spChg>
        <pc:picChg chg="del">
          <ac:chgData name="Amy Lash" userId="SA5LW080+/AvOn5K9hsCeOFZVxH6ryRzqeNuPmhYC4U=" providerId="None" clId="Web-{F2E4880C-A189-456A-AC78-3A40D39B65BB}" dt="2022-08-17T22:10:50.979" v="52"/>
          <ac:picMkLst>
            <pc:docMk/>
            <pc:sldMk cId="2033074843" sldId="505"/>
            <ac:picMk id="13" creationId="{00000000-0000-0000-0000-000000000000}"/>
          </ac:picMkLst>
        </pc:picChg>
      </pc:sldChg>
    </pc:docChg>
  </pc:docChgLst>
  <pc:docChgLst>
    <pc:chgData name="Brian Roy Van Devener" clId="Web-{8BB748C5-FCF6-494D-B8AF-01B600565419}"/>
    <pc:docChg chg="addSld delSld modSld">
      <pc:chgData name="Brian Roy Van Devener" userId="" providerId="" clId="Web-{8BB748C5-FCF6-494D-B8AF-01B600565419}" dt="2023-08-07T21:20:26.941" v="954" actId="20577"/>
      <pc:docMkLst>
        <pc:docMk/>
      </pc:docMkLst>
      <pc:sldChg chg="modSp">
        <pc:chgData name="Brian Roy Van Devener" userId="" providerId="" clId="Web-{8BB748C5-FCF6-494D-B8AF-01B600565419}" dt="2023-08-07T19:22:08.042" v="0" actId="20577"/>
        <pc:sldMkLst>
          <pc:docMk/>
          <pc:sldMk cId="3064674332" sldId="365"/>
        </pc:sldMkLst>
        <pc:spChg chg="mod">
          <ac:chgData name="Brian Roy Van Devener" userId="" providerId="" clId="Web-{8BB748C5-FCF6-494D-B8AF-01B600565419}" dt="2023-08-07T19:22:08.042" v="0" actId="20577"/>
          <ac:spMkLst>
            <pc:docMk/>
            <pc:sldMk cId="3064674332" sldId="365"/>
            <ac:spMk id="2" creationId="{00000000-0000-0000-0000-000000000000}"/>
          </ac:spMkLst>
        </pc:spChg>
      </pc:sldChg>
      <pc:sldChg chg="modSp">
        <pc:chgData name="Brian Roy Van Devener" userId="" providerId="" clId="Web-{8BB748C5-FCF6-494D-B8AF-01B600565419}" dt="2023-08-07T19:23:01.153" v="17" actId="20577"/>
        <pc:sldMkLst>
          <pc:docMk/>
          <pc:sldMk cId="516243947" sldId="469"/>
        </pc:sldMkLst>
        <pc:spChg chg="mod">
          <ac:chgData name="Brian Roy Van Devener" userId="" providerId="" clId="Web-{8BB748C5-FCF6-494D-B8AF-01B600565419}" dt="2023-08-07T19:23:01.153" v="17" actId="20577"/>
          <ac:spMkLst>
            <pc:docMk/>
            <pc:sldMk cId="516243947" sldId="469"/>
            <ac:spMk id="3" creationId="{00000000-0000-0000-0000-000000000000}"/>
          </ac:spMkLst>
        </pc:spChg>
      </pc:sldChg>
      <pc:sldChg chg="modSp del">
        <pc:chgData name="Brian Roy Van Devener" userId="" providerId="" clId="Web-{8BB748C5-FCF6-494D-B8AF-01B600565419}" dt="2023-08-07T19:23:56.389" v="33"/>
        <pc:sldMkLst>
          <pc:docMk/>
          <pc:sldMk cId="3536012598" sldId="506"/>
        </pc:sldMkLst>
        <pc:spChg chg="mod">
          <ac:chgData name="Brian Roy Van Devener" userId="" providerId="" clId="Web-{8BB748C5-FCF6-494D-B8AF-01B600565419}" dt="2023-08-07T19:23:47.592" v="32" actId="20577"/>
          <ac:spMkLst>
            <pc:docMk/>
            <pc:sldMk cId="3536012598" sldId="506"/>
            <ac:spMk id="3" creationId="{278C764D-3259-1055-DAA0-8B07B14EA42A}"/>
          </ac:spMkLst>
        </pc:spChg>
      </pc:sldChg>
      <pc:sldChg chg="modSp">
        <pc:chgData name="Brian Roy Van Devener" userId="" providerId="" clId="Web-{8BB748C5-FCF6-494D-B8AF-01B600565419}" dt="2023-08-07T19:29:05.776" v="80" actId="20577"/>
        <pc:sldMkLst>
          <pc:docMk/>
          <pc:sldMk cId="682196071" sldId="509"/>
        </pc:sldMkLst>
        <pc:spChg chg="mod">
          <ac:chgData name="Brian Roy Van Devener" userId="" providerId="" clId="Web-{8BB748C5-FCF6-494D-B8AF-01B600565419}" dt="2023-08-07T19:29:05.776" v="80" actId="20577"/>
          <ac:spMkLst>
            <pc:docMk/>
            <pc:sldMk cId="682196071" sldId="509"/>
            <ac:spMk id="2" creationId="{FE5D1808-A9F9-46C7-1174-3BE32F73364B}"/>
          </ac:spMkLst>
        </pc:spChg>
        <pc:spChg chg="mod">
          <ac:chgData name="Brian Roy Van Devener" userId="" providerId="" clId="Web-{8BB748C5-FCF6-494D-B8AF-01B600565419}" dt="2023-08-07T19:24:11.171" v="43" actId="20577"/>
          <ac:spMkLst>
            <pc:docMk/>
            <pc:sldMk cId="682196071" sldId="509"/>
            <ac:spMk id="3" creationId="{9452CEC0-B457-ADBF-8670-73BE11BB1574}"/>
          </ac:spMkLst>
        </pc:spChg>
      </pc:sldChg>
      <pc:sldChg chg="modSp">
        <pc:chgData name="Brian Roy Van Devener" userId="" providerId="" clId="Web-{8BB748C5-FCF6-494D-B8AF-01B600565419}" dt="2023-08-07T20:22:33.802" v="612" actId="20577"/>
        <pc:sldMkLst>
          <pc:docMk/>
          <pc:sldMk cId="7658566" sldId="510"/>
        </pc:sldMkLst>
        <pc:spChg chg="mod">
          <ac:chgData name="Brian Roy Van Devener" userId="" providerId="" clId="Web-{8BB748C5-FCF6-494D-B8AF-01B600565419}" dt="2023-08-07T20:22:33.802" v="612" actId="20577"/>
          <ac:spMkLst>
            <pc:docMk/>
            <pc:sldMk cId="7658566" sldId="510"/>
            <ac:spMk id="6" creationId="{7D9FB602-2DB4-4E41-4FD1-E77131D16348}"/>
          </ac:spMkLst>
        </pc:spChg>
      </pc:sldChg>
      <pc:sldChg chg="addSp delSp modSp del">
        <pc:chgData name="Brian Roy Van Devener" userId="" providerId="" clId="Web-{8BB748C5-FCF6-494D-B8AF-01B600565419}" dt="2023-08-07T20:33:18.570" v="880"/>
        <pc:sldMkLst>
          <pc:docMk/>
          <pc:sldMk cId="1040814944" sldId="511"/>
        </pc:sldMkLst>
        <pc:spChg chg="add del mod">
          <ac:chgData name="Brian Roy Van Devener" userId="" providerId="" clId="Web-{8BB748C5-FCF6-494D-B8AF-01B600565419}" dt="2023-08-07T19:41:41.242" v="92"/>
          <ac:spMkLst>
            <pc:docMk/>
            <pc:sldMk cId="1040814944" sldId="511"/>
            <ac:spMk id="5" creationId="{E3C7C065-6672-2C6E-2B50-2B2BE06C4E76}"/>
          </ac:spMkLst>
        </pc:spChg>
        <pc:spChg chg="add del mod">
          <ac:chgData name="Brian Roy Van Devener" userId="" providerId="" clId="Web-{8BB748C5-FCF6-494D-B8AF-01B600565419}" dt="2023-08-07T19:41:51.664" v="95"/>
          <ac:spMkLst>
            <pc:docMk/>
            <pc:sldMk cId="1040814944" sldId="511"/>
            <ac:spMk id="8" creationId="{147C7125-EBFA-6AE2-C599-B243228D0B09}"/>
          </ac:spMkLst>
        </pc:spChg>
        <pc:picChg chg="del">
          <ac:chgData name="Brian Roy Van Devener" userId="" providerId="" clId="Web-{8BB748C5-FCF6-494D-B8AF-01B600565419}" dt="2023-08-07T19:40:58.740" v="91"/>
          <ac:picMkLst>
            <pc:docMk/>
            <pc:sldMk cId="1040814944" sldId="511"/>
            <ac:picMk id="4" creationId="{454B4FAB-8E36-0DE3-C039-0CD41DB7D440}"/>
          </ac:picMkLst>
        </pc:picChg>
        <pc:picChg chg="add del mod ord">
          <ac:chgData name="Brian Roy Van Devener" userId="" providerId="" clId="Web-{8BB748C5-FCF6-494D-B8AF-01B600565419}" dt="2023-08-07T19:41:48.852" v="94"/>
          <ac:picMkLst>
            <pc:docMk/>
            <pc:sldMk cId="1040814944" sldId="511"/>
            <ac:picMk id="6" creationId="{86B00BB0-407D-B588-AF40-DF742A0E3397}"/>
          </ac:picMkLst>
        </pc:picChg>
        <pc:picChg chg="add del mod">
          <ac:chgData name="Brian Roy Van Devener" userId="" providerId="" clId="Web-{8BB748C5-FCF6-494D-B8AF-01B600565419}" dt="2023-08-07T20:29:20.407" v="671"/>
          <ac:picMkLst>
            <pc:docMk/>
            <pc:sldMk cId="1040814944" sldId="511"/>
            <ac:picMk id="9" creationId="{5CA8ADFE-ABD9-62EC-EA55-BB1F0BBB3CD9}"/>
          </ac:picMkLst>
        </pc:picChg>
      </pc:sldChg>
      <pc:sldChg chg="addSp delSp modSp">
        <pc:chgData name="Brian Roy Van Devener" userId="" providerId="" clId="Web-{8BB748C5-FCF6-494D-B8AF-01B600565419}" dt="2023-08-07T19:56:12.321" v="554" actId="1076"/>
        <pc:sldMkLst>
          <pc:docMk/>
          <pc:sldMk cId="4162414208" sldId="512"/>
        </pc:sldMkLst>
        <pc:spChg chg="add mod">
          <ac:chgData name="Brian Roy Van Devener" userId="" providerId="" clId="Web-{8BB748C5-FCF6-494D-B8AF-01B600565419}" dt="2023-08-07T19:56:12.321" v="554" actId="1076"/>
          <ac:spMkLst>
            <pc:docMk/>
            <pc:sldMk cId="4162414208" sldId="512"/>
            <ac:spMk id="5" creationId="{AD384AD8-5CA1-18D5-AC23-021B21B979C1}"/>
          </ac:spMkLst>
        </pc:spChg>
        <pc:picChg chg="del">
          <ac:chgData name="Brian Roy Van Devener" userId="" providerId="" clId="Web-{8BB748C5-FCF6-494D-B8AF-01B600565419}" dt="2023-08-07T19:51:20.311" v="270"/>
          <ac:picMkLst>
            <pc:docMk/>
            <pc:sldMk cId="4162414208" sldId="512"/>
            <ac:picMk id="4" creationId="{BDE37041-909E-D294-6D6F-CDD36C291B98}"/>
          </ac:picMkLst>
        </pc:picChg>
        <pc:picChg chg="add mod">
          <ac:chgData name="Brian Roy Van Devener" userId="" providerId="" clId="Web-{8BB748C5-FCF6-494D-B8AF-01B600565419}" dt="2023-08-07T19:54:46.006" v="544" actId="1076"/>
          <ac:picMkLst>
            <pc:docMk/>
            <pc:sldMk cId="4162414208" sldId="512"/>
            <ac:picMk id="6" creationId="{142BB7BF-F464-1DF6-1CAA-9DFC37C2F0A2}"/>
          </ac:picMkLst>
        </pc:picChg>
        <pc:picChg chg="add del mod">
          <ac:chgData name="Brian Roy Van Devener" userId="" providerId="" clId="Web-{8BB748C5-FCF6-494D-B8AF-01B600565419}" dt="2023-08-07T19:54:15.926" v="537"/>
          <ac:picMkLst>
            <pc:docMk/>
            <pc:sldMk cId="4162414208" sldId="512"/>
            <ac:picMk id="7" creationId="{36F8EF82-3CA9-5ADD-8FF8-D6EC815164CC}"/>
          </ac:picMkLst>
        </pc:picChg>
        <pc:picChg chg="add mod">
          <ac:chgData name="Brian Roy Van Devener" userId="" providerId="" clId="Web-{8BB748C5-FCF6-494D-B8AF-01B600565419}" dt="2023-08-07T19:55:55.774" v="550" actId="1076"/>
          <ac:picMkLst>
            <pc:docMk/>
            <pc:sldMk cId="4162414208" sldId="512"/>
            <ac:picMk id="8" creationId="{370A5BBD-D2E6-62D0-640F-92A9873CCCF5}"/>
          </ac:picMkLst>
        </pc:picChg>
        <pc:picChg chg="add mod">
          <ac:chgData name="Brian Roy Van Devener" userId="" providerId="" clId="Web-{8BB748C5-FCF6-494D-B8AF-01B600565419}" dt="2023-08-07T19:55:59.665" v="551" actId="1076"/>
          <ac:picMkLst>
            <pc:docMk/>
            <pc:sldMk cId="4162414208" sldId="512"/>
            <ac:picMk id="9" creationId="{19F10CD0-DB2B-4BFB-CDF1-68570415B348}"/>
          </ac:picMkLst>
        </pc:picChg>
      </pc:sldChg>
      <pc:sldChg chg="del">
        <pc:chgData name="Brian Roy Van Devener" userId="" providerId="" clId="Web-{8BB748C5-FCF6-494D-B8AF-01B600565419}" dt="2023-08-07T19:30:23.545" v="83"/>
        <pc:sldMkLst>
          <pc:docMk/>
          <pc:sldMk cId="2897803745" sldId="513"/>
        </pc:sldMkLst>
      </pc:sldChg>
      <pc:sldChg chg="del">
        <pc:chgData name="Brian Roy Van Devener" userId="" providerId="" clId="Web-{8BB748C5-FCF6-494D-B8AF-01B600565419}" dt="2023-08-07T19:30:07.747" v="82"/>
        <pc:sldMkLst>
          <pc:docMk/>
          <pc:sldMk cId="3028055323" sldId="514"/>
        </pc:sldMkLst>
      </pc:sldChg>
      <pc:sldChg chg="del">
        <pc:chgData name="Brian Roy Van Devener" userId="" providerId="" clId="Web-{8BB748C5-FCF6-494D-B8AF-01B600565419}" dt="2023-08-07T19:30:05.028" v="81"/>
        <pc:sldMkLst>
          <pc:docMk/>
          <pc:sldMk cId="3791141021" sldId="515"/>
        </pc:sldMkLst>
      </pc:sldChg>
      <pc:sldChg chg="modSp">
        <pc:chgData name="Brian Roy Van Devener" userId="" providerId="" clId="Web-{8BB748C5-FCF6-494D-B8AF-01B600565419}" dt="2023-08-07T19:30:55.530" v="90" actId="20577"/>
        <pc:sldMkLst>
          <pc:docMk/>
          <pc:sldMk cId="30654788" sldId="516"/>
        </pc:sldMkLst>
        <pc:spChg chg="mod">
          <ac:chgData name="Brian Roy Van Devener" userId="" providerId="" clId="Web-{8BB748C5-FCF6-494D-B8AF-01B600565419}" dt="2023-08-07T19:30:55.530" v="90" actId="20577"/>
          <ac:spMkLst>
            <pc:docMk/>
            <pc:sldMk cId="30654788" sldId="516"/>
            <ac:spMk id="3" creationId="{B13E92B4-1F55-D2F1-1675-51F6D96ADF36}"/>
          </ac:spMkLst>
        </pc:spChg>
      </pc:sldChg>
      <pc:sldChg chg="add del">
        <pc:chgData name="Brian Roy Van Devener" userId="" providerId="" clId="Web-{8BB748C5-FCF6-494D-B8AF-01B600565419}" dt="2023-08-07T19:30:32.889" v="85"/>
        <pc:sldMkLst>
          <pc:docMk/>
          <pc:sldMk cId="512101312" sldId="519"/>
        </pc:sldMkLst>
      </pc:sldChg>
      <pc:sldChg chg="addSp delSp modSp add">
        <pc:chgData name="Brian Roy Van Devener" userId="" providerId="" clId="Web-{8BB748C5-FCF6-494D-B8AF-01B600565419}" dt="2023-08-07T19:51:03.919" v="269" actId="20577"/>
        <pc:sldMkLst>
          <pc:docMk/>
          <pc:sldMk cId="1220147300" sldId="519"/>
        </pc:sldMkLst>
        <pc:spChg chg="mod">
          <ac:chgData name="Brian Roy Van Devener" userId="" providerId="" clId="Web-{8BB748C5-FCF6-494D-B8AF-01B600565419}" dt="2023-08-07T19:51:03.919" v="269" actId="20577"/>
          <ac:spMkLst>
            <pc:docMk/>
            <pc:sldMk cId="1220147300" sldId="519"/>
            <ac:spMk id="3" creationId="{1F17F760-456F-2A0A-1B4A-A4862441DFD2}"/>
          </ac:spMkLst>
        </pc:spChg>
        <pc:spChg chg="add del mod">
          <ac:chgData name="Brian Roy Van Devener" userId="" providerId="" clId="Web-{8BB748C5-FCF6-494D-B8AF-01B600565419}" dt="2023-08-07T19:47:32.599" v="106"/>
          <ac:spMkLst>
            <pc:docMk/>
            <pc:sldMk cId="1220147300" sldId="519"/>
            <ac:spMk id="5" creationId="{46B18539-7D42-555A-875D-C44259F8A9C3}"/>
          </ac:spMkLst>
        </pc:spChg>
        <pc:spChg chg="add mod">
          <ac:chgData name="Brian Roy Van Devener" userId="" providerId="" clId="Web-{8BB748C5-FCF6-494D-B8AF-01B600565419}" dt="2023-08-07T19:50:44.044" v="268" actId="1076"/>
          <ac:spMkLst>
            <pc:docMk/>
            <pc:sldMk cId="1220147300" sldId="519"/>
            <ac:spMk id="8" creationId="{AC25753B-995B-81D8-A594-1E9948160D9C}"/>
          </ac:spMkLst>
        </pc:spChg>
        <pc:picChg chg="del">
          <ac:chgData name="Brian Roy Van Devener" userId="" providerId="" clId="Web-{8BB748C5-FCF6-494D-B8AF-01B600565419}" dt="2023-08-07T19:47:31.068" v="105"/>
          <ac:picMkLst>
            <pc:docMk/>
            <pc:sldMk cId="1220147300" sldId="519"/>
            <ac:picMk id="4" creationId="{57B63417-CB74-4DB0-8DC0-14D95876173F}"/>
          </ac:picMkLst>
        </pc:picChg>
        <pc:picChg chg="add del mod ord">
          <ac:chgData name="Brian Roy Van Devener" userId="" providerId="" clId="Web-{8BB748C5-FCF6-494D-B8AF-01B600565419}" dt="2023-08-07T19:47:38.599" v="107"/>
          <ac:picMkLst>
            <pc:docMk/>
            <pc:sldMk cId="1220147300" sldId="519"/>
            <ac:picMk id="6" creationId="{F1B37EE8-9145-B6A6-DE4A-FE94FAA8A62C}"/>
          </ac:picMkLst>
        </pc:picChg>
        <pc:picChg chg="add mod">
          <ac:chgData name="Brian Roy Van Devener" userId="" providerId="" clId="Web-{8BB748C5-FCF6-494D-B8AF-01B600565419}" dt="2023-08-07T19:50:39.450" v="267" actId="1076"/>
          <ac:picMkLst>
            <pc:docMk/>
            <pc:sldMk cId="1220147300" sldId="519"/>
            <ac:picMk id="9" creationId="{2DF774BA-AFBE-730B-7B9D-605B09AC580D}"/>
          </ac:picMkLst>
        </pc:picChg>
      </pc:sldChg>
      <pc:sldChg chg="modSp new">
        <pc:chgData name="Brian Roy Van Devener" userId="" providerId="" clId="Web-{8BB748C5-FCF6-494D-B8AF-01B600565419}" dt="2023-08-07T20:24:35.931" v="668" actId="20577"/>
        <pc:sldMkLst>
          <pc:docMk/>
          <pc:sldMk cId="919178511" sldId="520"/>
        </pc:sldMkLst>
        <pc:spChg chg="mod">
          <ac:chgData name="Brian Roy Van Devener" userId="" providerId="" clId="Web-{8BB748C5-FCF6-494D-B8AF-01B600565419}" dt="2023-08-07T20:23:03.116" v="637" actId="20577"/>
          <ac:spMkLst>
            <pc:docMk/>
            <pc:sldMk cId="919178511" sldId="520"/>
            <ac:spMk id="2" creationId="{926C3179-CE46-2FA4-F5C4-74E5A377BB9E}"/>
          </ac:spMkLst>
        </pc:spChg>
        <pc:spChg chg="mod">
          <ac:chgData name="Brian Roy Van Devener" userId="" providerId="" clId="Web-{8BB748C5-FCF6-494D-B8AF-01B600565419}" dt="2023-08-07T20:24:35.931" v="668" actId="20577"/>
          <ac:spMkLst>
            <pc:docMk/>
            <pc:sldMk cId="919178511" sldId="520"/>
            <ac:spMk id="3" creationId="{9628DE30-256D-016C-154A-C2DA0DFA5976}"/>
          </ac:spMkLst>
        </pc:spChg>
      </pc:sldChg>
      <pc:sldChg chg="addSp modSp new">
        <pc:chgData name="Brian Roy Van Devener" userId="" providerId="" clId="Web-{8BB748C5-FCF6-494D-B8AF-01B600565419}" dt="2023-08-07T20:49:09.986" v="948" actId="1076"/>
        <pc:sldMkLst>
          <pc:docMk/>
          <pc:sldMk cId="2865320824" sldId="521"/>
        </pc:sldMkLst>
        <pc:spChg chg="mod">
          <ac:chgData name="Brian Roy Van Devener" userId="" providerId="" clId="Web-{8BB748C5-FCF6-494D-B8AF-01B600565419}" dt="2023-08-07T20:31:54.317" v="859" actId="20577"/>
          <ac:spMkLst>
            <pc:docMk/>
            <pc:sldMk cId="2865320824" sldId="521"/>
            <ac:spMk id="2" creationId="{C3307816-400F-D241-BB62-B70202423F34}"/>
          </ac:spMkLst>
        </pc:spChg>
        <pc:spChg chg="mod">
          <ac:chgData name="Brian Roy Van Devener" userId="" providerId="" clId="Web-{8BB748C5-FCF6-494D-B8AF-01B600565419}" dt="2023-08-07T20:33:14.288" v="879" actId="20577"/>
          <ac:spMkLst>
            <pc:docMk/>
            <pc:sldMk cId="2865320824" sldId="521"/>
            <ac:spMk id="3" creationId="{4A07D051-B983-9F6C-C552-2C0BAD32B077}"/>
          </ac:spMkLst>
        </pc:spChg>
        <pc:spChg chg="add mod">
          <ac:chgData name="Brian Roy Van Devener" userId="" providerId="" clId="Web-{8BB748C5-FCF6-494D-B8AF-01B600565419}" dt="2023-08-07T20:49:05.173" v="947"/>
          <ac:spMkLst>
            <pc:docMk/>
            <pc:sldMk cId="2865320824" sldId="521"/>
            <ac:spMk id="6" creationId="{B659CBB7-9BE0-3422-481A-B090472F8472}"/>
          </ac:spMkLst>
        </pc:spChg>
        <pc:spChg chg="add mod">
          <ac:chgData name="Brian Roy Van Devener" userId="" providerId="" clId="Web-{8BB748C5-FCF6-494D-B8AF-01B600565419}" dt="2023-08-07T20:49:09.986" v="948" actId="1076"/>
          <ac:spMkLst>
            <pc:docMk/>
            <pc:sldMk cId="2865320824" sldId="521"/>
            <ac:spMk id="7" creationId="{3225B31A-1D51-2848-BAD9-CEAB54E6E36C}"/>
          </ac:spMkLst>
        </pc:spChg>
        <pc:picChg chg="add mod">
          <ac:chgData name="Brian Roy Van Devener" userId="" providerId="" clId="Web-{8BB748C5-FCF6-494D-B8AF-01B600565419}" dt="2023-08-07T20:33:05.491" v="878" actId="1076"/>
          <ac:picMkLst>
            <pc:docMk/>
            <pc:sldMk cId="2865320824" sldId="521"/>
            <ac:picMk id="4" creationId="{758E8228-CEAB-C87B-C173-8CE5CC44F3D0}"/>
          </ac:picMkLst>
        </pc:picChg>
        <pc:picChg chg="add mod">
          <ac:chgData name="Brian Roy Van Devener" userId="" providerId="" clId="Web-{8BB748C5-FCF6-494D-B8AF-01B600565419}" dt="2023-08-07T20:33:02.522" v="877" actId="1076"/>
          <ac:picMkLst>
            <pc:docMk/>
            <pc:sldMk cId="2865320824" sldId="521"/>
            <ac:picMk id="5" creationId="{F1EC6C62-6A49-9A1A-F7FD-01A4F06378B5}"/>
          </ac:picMkLst>
        </pc:picChg>
      </pc:sldChg>
      <pc:sldChg chg="addSp modSp new">
        <pc:chgData name="Brian Roy Van Devener" userId="" providerId="" clId="Web-{8BB748C5-FCF6-494D-B8AF-01B600565419}" dt="2023-08-07T21:20:26.941" v="954" actId="20577"/>
        <pc:sldMkLst>
          <pc:docMk/>
          <pc:sldMk cId="3327825300" sldId="522"/>
        </pc:sldMkLst>
        <pc:spChg chg="mod">
          <ac:chgData name="Brian Roy Van Devener" userId="" providerId="" clId="Web-{8BB748C5-FCF6-494D-B8AF-01B600565419}" dt="2023-08-07T21:19:16.939" v="951" actId="20577"/>
          <ac:spMkLst>
            <pc:docMk/>
            <pc:sldMk cId="3327825300" sldId="522"/>
            <ac:spMk id="2" creationId="{922759BA-7442-E8A9-EC96-EC83657EBEC7}"/>
          </ac:spMkLst>
        </pc:spChg>
        <pc:spChg chg="add mod">
          <ac:chgData name="Brian Roy Van Devener" userId="" providerId="" clId="Web-{8BB748C5-FCF6-494D-B8AF-01B600565419}" dt="2023-08-07T21:20:26.941" v="954" actId="20577"/>
          <ac:spMkLst>
            <pc:docMk/>
            <pc:sldMk cId="3327825300" sldId="522"/>
            <ac:spMk id="5" creationId="{202B6D35-E5C3-60A3-1B59-C84AD95D6C92}"/>
          </ac:spMkLst>
        </pc:spChg>
      </pc:sldChg>
    </pc:docChg>
  </pc:docChgLst>
  <pc:docChgLst>
    <pc:chgData name="Brian William Baker" userId="x8WmbTXA0QP4Qx8XGrzoShUx6t5sW8AC2vdXK0MYQxA=" providerId="None" clId="Web-{5C39607A-C922-4960-A4B2-7C899AF53029}"/>
    <pc:docChg chg="modSld">
      <pc:chgData name="Brian William Baker" userId="x8WmbTXA0QP4Qx8XGrzoShUx6t5sW8AC2vdXK0MYQxA=" providerId="None" clId="Web-{5C39607A-C922-4960-A4B2-7C899AF53029}" dt="2022-08-24T20:05:31.353" v="55" actId="20577"/>
      <pc:docMkLst>
        <pc:docMk/>
      </pc:docMkLst>
      <pc:sldChg chg="modSp">
        <pc:chgData name="Brian William Baker" userId="x8WmbTXA0QP4Qx8XGrzoShUx6t5sW8AC2vdXK0MYQxA=" providerId="None" clId="Web-{5C39607A-C922-4960-A4B2-7C899AF53029}" dt="2022-08-24T20:05:31.353" v="55" actId="20577"/>
        <pc:sldMkLst>
          <pc:docMk/>
          <pc:sldMk cId="1887778465" sldId="500"/>
        </pc:sldMkLst>
        <pc:spChg chg="mod">
          <ac:chgData name="Brian William Baker" userId="x8WmbTXA0QP4Qx8XGrzoShUx6t5sW8AC2vdXK0MYQxA=" providerId="None" clId="Web-{5C39607A-C922-4960-A4B2-7C899AF53029}" dt="2022-08-24T20:05:31.353" v="55" actId="20577"/>
          <ac:spMkLst>
            <pc:docMk/>
            <pc:sldMk cId="1887778465" sldId="500"/>
            <ac:spMk id="2" creationId="{F7A80EBB-1731-49F4-867B-54F549FF6D72}"/>
          </ac:spMkLst>
        </pc:spChg>
        <pc:picChg chg="mod">
          <ac:chgData name="Brian William Baker" userId="x8WmbTXA0QP4Qx8XGrzoShUx6t5sW8AC2vdXK0MYQxA=" providerId="None" clId="Web-{5C39607A-C922-4960-A4B2-7C899AF53029}" dt="2022-08-24T20:03:28.676" v="29" actId="1076"/>
          <ac:picMkLst>
            <pc:docMk/>
            <pc:sldMk cId="1887778465" sldId="500"/>
            <ac:picMk id="4" creationId="{FD04B4AE-7D1E-95EE-ABD0-B68E413DA1D5}"/>
          </ac:picMkLst>
        </pc:picChg>
      </pc:sldChg>
      <pc:sldChg chg="addSp delSp modSp">
        <pc:chgData name="Brian William Baker" userId="x8WmbTXA0QP4Qx8XGrzoShUx6t5sW8AC2vdXK0MYQxA=" providerId="None" clId="Web-{5C39607A-C922-4960-A4B2-7C899AF53029}" dt="2022-08-24T19:55:59.129" v="7" actId="688"/>
        <pc:sldMkLst>
          <pc:docMk/>
          <pc:sldMk cId="452416040" sldId="501"/>
        </pc:sldMkLst>
        <pc:spChg chg="add del">
          <ac:chgData name="Brian William Baker" userId="x8WmbTXA0QP4Qx8XGrzoShUx6t5sW8AC2vdXK0MYQxA=" providerId="None" clId="Web-{5C39607A-C922-4960-A4B2-7C899AF53029}" dt="2022-08-24T19:55:46.332" v="5"/>
          <ac:spMkLst>
            <pc:docMk/>
            <pc:sldMk cId="452416040" sldId="501"/>
            <ac:spMk id="5" creationId="{FAEBE7E9-A70C-1A54-DEA0-067A94944402}"/>
          </ac:spMkLst>
        </pc:spChg>
        <pc:spChg chg="add mod">
          <ac:chgData name="Brian William Baker" userId="x8WmbTXA0QP4Qx8XGrzoShUx6t5sW8AC2vdXK0MYQxA=" providerId="None" clId="Web-{5C39607A-C922-4960-A4B2-7C899AF53029}" dt="2022-08-24T19:55:59.129" v="7" actId="688"/>
          <ac:spMkLst>
            <pc:docMk/>
            <pc:sldMk cId="452416040" sldId="501"/>
            <ac:spMk id="6" creationId="{6DBDBAC1-B90B-6FEB-CB10-F96190F21072}"/>
          </ac:spMkLst>
        </pc:spChg>
        <pc:picChg chg="mod">
          <ac:chgData name="Brian William Baker" userId="x8WmbTXA0QP4Qx8XGrzoShUx6t5sW8AC2vdXK0MYQxA=" providerId="None" clId="Web-{5C39607A-C922-4960-A4B2-7C899AF53029}" dt="2022-08-24T19:55:22.112" v="1" actId="1076"/>
          <ac:picMkLst>
            <pc:docMk/>
            <pc:sldMk cId="452416040" sldId="501"/>
            <ac:picMk id="4" creationId="{159CA5DE-2EF1-9426-98BC-B50F25D42F86}"/>
          </ac:picMkLst>
        </pc:picChg>
      </pc:sldChg>
    </pc:docChg>
  </pc:docChgLst>
  <pc:docChgLst>
    <pc:chgData name="Brian Roy Van Devener" clId="Web-{EA5915F4-BFC1-4E62-A5F8-1152F85B2090}"/>
    <pc:docChg chg="modSld">
      <pc:chgData name="Brian Roy Van Devener" userId="" providerId="" clId="Web-{EA5915F4-BFC1-4E62-A5F8-1152F85B2090}" dt="2023-08-21T18:25:04.954" v="1"/>
      <pc:docMkLst>
        <pc:docMk/>
      </pc:docMkLst>
      <pc:sldChg chg="addSp delSp modSp">
        <pc:chgData name="Brian Roy Van Devener" userId="" providerId="" clId="Web-{EA5915F4-BFC1-4E62-A5F8-1152F85B2090}" dt="2023-08-21T18:25:04.954" v="1"/>
        <pc:sldMkLst>
          <pc:docMk/>
          <pc:sldMk cId="682196071" sldId="509"/>
        </pc:sldMkLst>
        <pc:picChg chg="add del mod">
          <ac:chgData name="Brian Roy Van Devener" userId="" providerId="" clId="Web-{EA5915F4-BFC1-4E62-A5F8-1152F85B2090}" dt="2023-08-21T18:25:04.954" v="1"/>
          <ac:picMkLst>
            <pc:docMk/>
            <pc:sldMk cId="682196071" sldId="509"/>
            <ac:picMk id="4" creationId="{D1423C12-DE8B-3063-8A6E-63CAB083C2BF}"/>
          </ac:picMkLst>
        </pc:picChg>
      </pc:sldChg>
    </pc:docChg>
  </pc:docChgLst>
  <pc:docChgLst>
    <pc:chgData name="Brian William Baker" userId="x8WmbTXA0QP4Qx8XGrzoShUx6t5sW8AC2vdXK0MYQxA=" providerId="None" clId="Web-{9A8E5C67-62B4-4562-8D50-DDB5960F7C58}"/>
    <pc:docChg chg="addSld modSld sldOrd">
      <pc:chgData name="Brian William Baker" userId="x8WmbTXA0QP4Qx8XGrzoShUx6t5sW8AC2vdXK0MYQxA=" providerId="None" clId="Web-{9A8E5C67-62B4-4562-8D50-DDB5960F7C58}" dt="2022-08-16T19:14:50.039" v="376" actId="1076"/>
      <pc:docMkLst>
        <pc:docMk/>
      </pc:docMkLst>
      <pc:sldChg chg="addSp modSp">
        <pc:chgData name="Brian William Baker" userId="x8WmbTXA0QP4Qx8XGrzoShUx6t5sW8AC2vdXK0MYQxA=" providerId="None" clId="Web-{9A8E5C67-62B4-4562-8D50-DDB5960F7C58}" dt="2022-08-16T18:18:07.191" v="155" actId="14100"/>
        <pc:sldMkLst>
          <pc:docMk/>
          <pc:sldMk cId="1557422318" sldId="433"/>
        </pc:sldMkLst>
        <pc:spChg chg="mod">
          <ac:chgData name="Brian William Baker" userId="x8WmbTXA0QP4Qx8XGrzoShUx6t5sW8AC2vdXK0MYQxA=" providerId="None" clId="Web-{9A8E5C67-62B4-4562-8D50-DDB5960F7C58}" dt="2022-08-16T18:16:55.595" v="139" actId="20577"/>
          <ac:spMkLst>
            <pc:docMk/>
            <pc:sldMk cId="1557422318" sldId="433"/>
            <ac:spMk id="2" creationId="{F7A80EBB-1731-49F4-867B-54F549FF6D72}"/>
          </ac:spMkLst>
        </pc:spChg>
        <pc:picChg chg="add mod">
          <ac:chgData name="Brian William Baker" userId="x8WmbTXA0QP4Qx8XGrzoShUx6t5sW8AC2vdXK0MYQxA=" providerId="None" clId="Web-{9A8E5C67-62B4-4562-8D50-DDB5960F7C58}" dt="2022-08-16T18:16:58.314" v="140" actId="14100"/>
          <ac:picMkLst>
            <pc:docMk/>
            <pc:sldMk cId="1557422318" sldId="433"/>
            <ac:picMk id="4" creationId="{78A89B1B-D8B2-15D0-37CC-553A22260BE3}"/>
          </ac:picMkLst>
        </pc:picChg>
        <pc:picChg chg="add mod">
          <ac:chgData name="Brian William Baker" userId="x8WmbTXA0QP4Qx8XGrzoShUx6t5sW8AC2vdXK0MYQxA=" providerId="None" clId="Web-{9A8E5C67-62B4-4562-8D50-DDB5960F7C58}" dt="2022-08-16T18:18:07.191" v="155" actId="14100"/>
          <ac:picMkLst>
            <pc:docMk/>
            <pc:sldMk cId="1557422318" sldId="433"/>
            <ac:picMk id="5" creationId="{AD49134D-5E45-E048-EC3A-4F90A9FAD3D6}"/>
          </ac:picMkLst>
        </pc:picChg>
      </pc:sldChg>
      <pc:sldChg chg="addSp modSp">
        <pc:chgData name="Brian William Baker" userId="x8WmbTXA0QP4Qx8XGrzoShUx6t5sW8AC2vdXK0MYQxA=" providerId="None" clId="Web-{9A8E5C67-62B4-4562-8D50-DDB5960F7C58}" dt="2022-08-16T19:14:50.039" v="376" actId="1076"/>
        <pc:sldMkLst>
          <pc:docMk/>
          <pc:sldMk cId="452416040" sldId="501"/>
        </pc:sldMkLst>
        <pc:spChg chg="mod">
          <ac:chgData name="Brian William Baker" userId="x8WmbTXA0QP4Qx8XGrzoShUx6t5sW8AC2vdXK0MYQxA=" providerId="None" clId="Web-{9A8E5C67-62B4-4562-8D50-DDB5960F7C58}" dt="2022-08-16T19:14:45.711" v="374" actId="14100"/>
          <ac:spMkLst>
            <pc:docMk/>
            <pc:sldMk cId="452416040" sldId="501"/>
            <ac:spMk id="2" creationId="{F7A80EBB-1731-49F4-867B-54F549FF6D72}"/>
          </ac:spMkLst>
        </pc:spChg>
        <pc:picChg chg="add mod">
          <ac:chgData name="Brian William Baker" userId="x8WmbTXA0QP4Qx8XGrzoShUx6t5sW8AC2vdXK0MYQxA=" providerId="None" clId="Web-{9A8E5C67-62B4-4562-8D50-DDB5960F7C58}" dt="2022-08-16T19:14:50.039" v="376" actId="1076"/>
          <ac:picMkLst>
            <pc:docMk/>
            <pc:sldMk cId="452416040" sldId="501"/>
            <ac:picMk id="4" creationId="{159CA5DE-2EF1-9426-98BC-B50F25D42F86}"/>
          </ac:picMkLst>
        </pc:picChg>
      </pc:sldChg>
      <pc:sldChg chg="addSp modSp add replId">
        <pc:chgData name="Brian William Baker" userId="x8WmbTXA0QP4Qx8XGrzoShUx6t5sW8AC2vdXK0MYQxA=" providerId="None" clId="Web-{9A8E5C67-62B4-4562-8D50-DDB5960F7C58}" dt="2022-08-16T18:17:31.628" v="149" actId="14100"/>
        <pc:sldMkLst>
          <pc:docMk/>
          <pc:sldMk cId="596938995" sldId="502"/>
        </pc:sldMkLst>
        <pc:spChg chg="mod">
          <ac:chgData name="Brian William Baker" userId="x8WmbTXA0QP4Qx8XGrzoShUx6t5sW8AC2vdXK0MYQxA=" providerId="None" clId="Web-{9A8E5C67-62B4-4562-8D50-DDB5960F7C58}" dt="2022-08-16T18:17:25.018" v="146" actId="14100"/>
          <ac:spMkLst>
            <pc:docMk/>
            <pc:sldMk cId="596938995" sldId="502"/>
            <ac:spMk id="2" creationId="{F7A80EBB-1731-49F4-867B-54F549FF6D72}"/>
          </ac:spMkLst>
        </pc:spChg>
        <pc:picChg chg="add mod">
          <ac:chgData name="Brian William Baker" userId="x8WmbTXA0QP4Qx8XGrzoShUx6t5sW8AC2vdXK0MYQxA=" providerId="None" clId="Web-{9A8E5C67-62B4-4562-8D50-DDB5960F7C58}" dt="2022-08-16T18:17:29.534" v="148" actId="1076"/>
          <ac:picMkLst>
            <pc:docMk/>
            <pc:sldMk cId="596938995" sldId="502"/>
            <ac:picMk id="4" creationId="{0CC7A088-E91C-264F-F6A0-257C8E9237FA}"/>
          </ac:picMkLst>
        </pc:picChg>
        <pc:picChg chg="add mod">
          <ac:chgData name="Brian William Baker" userId="x8WmbTXA0QP4Qx8XGrzoShUx6t5sW8AC2vdXK0MYQxA=" providerId="None" clId="Web-{9A8E5C67-62B4-4562-8D50-DDB5960F7C58}" dt="2022-08-16T18:17:31.628" v="149" actId="14100"/>
          <ac:picMkLst>
            <pc:docMk/>
            <pc:sldMk cId="596938995" sldId="502"/>
            <ac:picMk id="5" creationId="{65AA7E7B-9C59-504A-2306-1EF3EDF8B1CB}"/>
          </ac:picMkLst>
        </pc:picChg>
      </pc:sldChg>
      <pc:sldChg chg="addSp delSp modSp add ord replId">
        <pc:chgData name="Brian William Baker" userId="x8WmbTXA0QP4Qx8XGrzoShUx6t5sW8AC2vdXK0MYQxA=" providerId="None" clId="Web-{9A8E5C67-62B4-4562-8D50-DDB5960F7C58}" dt="2022-08-16T18:24:50.266" v="248" actId="20577"/>
        <pc:sldMkLst>
          <pc:docMk/>
          <pc:sldMk cId="1982161856" sldId="503"/>
        </pc:sldMkLst>
        <pc:spChg chg="mod">
          <ac:chgData name="Brian William Baker" userId="x8WmbTXA0QP4Qx8XGrzoShUx6t5sW8AC2vdXK0MYQxA=" providerId="None" clId="Web-{9A8E5C67-62B4-4562-8D50-DDB5960F7C58}" dt="2022-08-16T18:24:50.266" v="248" actId="20577"/>
          <ac:spMkLst>
            <pc:docMk/>
            <pc:sldMk cId="1982161856" sldId="503"/>
            <ac:spMk id="2" creationId="{F7A80EBB-1731-49F4-867B-54F549FF6D72}"/>
          </ac:spMkLst>
        </pc:spChg>
        <pc:spChg chg="mod">
          <ac:chgData name="Brian William Baker" userId="x8WmbTXA0QP4Qx8XGrzoShUx6t5sW8AC2vdXK0MYQxA=" providerId="None" clId="Web-{9A8E5C67-62B4-4562-8D50-DDB5960F7C58}" dt="2022-08-16T18:21:27.760" v="165" actId="1076"/>
          <ac:spMkLst>
            <pc:docMk/>
            <pc:sldMk cId="1982161856" sldId="503"/>
            <ac:spMk id="3" creationId="{62C6FF5E-5174-4644-AB73-2F1626B69848}"/>
          </ac:spMkLst>
        </pc:spChg>
        <pc:picChg chg="del">
          <ac:chgData name="Brian William Baker" userId="x8WmbTXA0QP4Qx8XGrzoShUx6t5sW8AC2vdXK0MYQxA=" providerId="None" clId="Web-{9A8E5C67-62B4-4562-8D50-DDB5960F7C58}" dt="2022-08-16T18:19:30.210" v="159"/>
          <ac:picMkLst>
            <pc:docMk/>
            <pc:sldMk cId="1982161856" sldId="503"/>
            <ac:picMk id="4" creationId="{78A89B1B-D8B2-15D0-37CC-553A22260BE3}"/>
          </ac:picMkLst>
        </pc:picChg>
        <pc:picChg chg="del">
          <ac:chgData name="Brian William Baker" userId="x8WmbTXA0QP4Qx8XGrzoShUx6t5sW8AC2vdXK0MYQxA=" providerId="None" clId="Web-{9A8E5C67-62B4-4562-8D50-DDB5960F7C58}" dt="2022-08-16T18:19:28.647" v="158"/>
          <ac:picMkLst>
            <pc:docMk/>
            <pc:sldMk cId="1982161856" sldId="503"/>
            <ac:picMk id="5" creationId="{AD49134D-5E45-E048-EC3A-4F90A9FAD3D6}"/>
          </ac:picMkLst>
        </pc:picChg>
        <pc:picChg chg="add mod">
          <ac:chgData name="Brian William Baker" userId="x8WmbTXA0QP4Qx8XGrzoShUx6t5sW8AC2vdXK0MYQxA=" providerId="None" clId="Web-{9A8E5C67-62B4-4562-8D50-DDB5960F7C58}" dt="2022-08-16T18:21:33.573" v="167" actId="14100"/>
          <ac:picMkLst>
            <pc:docMk/>
            <pc:sldMk cId="1982161856" sldId="503"/>
            <ac:picMk id="6" creationId="{E213BB52-08D2-6C7C-C4B5-D57835B20B30}"/>
          </ac:picMkLst>
        </pc:picChg>
      </pc:sldChg>
      <pc:sldChg chg="modSp add replId">
        <pc:chgData name="Brian William Baker" userId="x8WmbTXA0QP4Qx8XGrzoShUx6t5sW8AC2vdXK0MYQxA=" providerId="None" clId="Web-{9A8E5C67-62B4-4562-8D50-DDB5960F7C58}" dt="2022-08-16T19:13:09.270" v="365" actId="20577"/>
        <pc:sldMkLst>
          <pc:docMk/>
          <pc:sldMk cId="1786263447" sldId="504"/>
        </pc:sldMkLst>
        <pc:spChg chg="mod">
          <ac:chgData name="Brian William Baker" userId="x8WmbTXA0QP4Qx8XGrzoShUx6t5sW8AC2vdXK0MYQxA=" providerId="None" clId="Web-{9A8E5C67-62B4-4562-8D50-DDB5960F7C58}" dt="2022-08-16T19:13:09.270" v="365" actId="20577"/>
          <ac:spMkLst>
            <pc:docMk/>
            <pc:sldMk cId="1786263447" sldId="504"/>
            <ac:spMk id="2" creationId="{F7A80EBB-1731-49F4-867B-54F549FF6D72}"/>
          </ac:spMkLst>
        </pc:spChg>
        <pc:spChg chg="mod">
          <ac:chgData name="Brian William Baker" userId="x8WmbTXA0QP4Qx8XGrzoShUx6t5sW8AC2vdXK0MYQxA=" providerId="None" clId="Web-{9A8E5C67-62B4-4562-8D50-DDB5960F7C58}" dt="2022-08-16T19:11:20.079" v="276" actId="20577"/>
          <ac:spMkLst>
            <pc:docMk/>
            <pc:sldMk cId="1786263447" sldId="504"/>
            <ac:spMk id="3" creationId="{62C6FF5E-5174-4644-AB73-2F1626B69848}"/>
          </ac:spMkLst>
        </pc:spChg>
      </pc:sldChg>
    </pc:docChg>
  </pc:docChgLst>
  <pc:docChgLst>
    <pc:chgData name="Brian Roy Van Devener" clId="Web-{B586C530-CCC5-47DD-B8D1-5F67EACDDA59}"/>
    <pc:docChg chg="modSld">
      <pc:chgData name="Brian Roy Van Devener" userId="" providerId="" clId="Web-{B586C530-CCC5-47DD-B8D1-5F67EACDDA59}" dt="2023-08-17T15:18:23.125" v="1" actId="14100"/>
      <pc:docMkLst>
        <pc:docMk/>
      </pc:docMkLst>
      <pc:sldChg chg="modSp">
        <pc:chgData name="Brian Roy Van Devener" userId="" providerId="" clId="Web-{B586C530-CCC5-47DD-B8D1-5F67EACDDA59}" dt="2023-08-17T15:18:23.125" v="1" actId="14100"/>
        <pc:sldMkLst>
          <pc:docMk/>
          <pc:sldMk cId="516243947" sldId="469"/>
        </pc:sldMkLst>
        <pc:picChg chg="mod">
          <ac:chgData name="Brian Roy Van Devener" userId="" providerId="" clId="Web-{B586C530-CCC5-47DD-B8D1-5F67EACDDA59}" dt="2023-08-17T15:18:23.125" v="1" actId="14100"/>
          <ac:picMkLst>
            <pc:docMk/>
            <pc:sldMk cId="516243947" sldId="469"/>
            <ac:picMk id="4" creationId="{F5288FBF-6FE2-4F8F-B523-A74D229FAD45}"/>
          </ac:picMkLst>
        </pc:picChg>
      </pc:sldChg>
    </pc:docChg>
  </pc:docChgLst>
  <pc:docChgLst>
    <pc:chgData name="Brian William Baker" clId="Web-{9A8E5C67-62B4-4562-8D50-DDB5960F7C58}"/>
    <pc:docChg chg="addSld delSld modSld sldOrd">
      <pc:chgData name="Brian William Baker" userId="" providerId="" clId="Web-{9A8E5C67-62B4-4562-8D50-DDB5960F7C58}" dt="2022-08-16T22:08:47.090" v="219" actId="20577"/>
      <pc:docMkLst>
        <pc:docMk/>
      </pc:docMkLst>
      <pc:sldChg chg="addSp modSp">
        <pc:chgData name="Brian William Baker" userId="" providerId="" clId="Web-{9A8E5C67-62B4-4562-8D50-DDB5960F7C58}" dt="2022-08-16T22:01:14.425" v="201" actId="20577"/>
        <pc:sldMkLst>
          <pc:docMk/>
          <pc:sldMk cId="1887778465" sldId="500"/>
        </pc:sldMkLst>
        <pc:spChg chg="add mod">
          <ac:chgData name="Brian William Baker" userId="" providerId="" clId="Web-{9A8E5C67-62B4-4562-8D50-DDB5960F7C58}" dt="2022-08-16T22:01:14.425" v="201" actId="20577"/>
          <ac:spMkLst>
            <pc:docMk/>
            <pc:sldMk cId="1887778465" sldId="500"/>
            <ac:spMk id="5" creationId="{EF233FC5-AE8D-515F-6C6B-EE184301F9B9}"/>
          </ac:spMkLst>
        </pc:spChg>
        <pc:picChg chg="add mod">
          <ac:chgData name="Brian William Baker" userId="" providerId="" clId="Web-{9A8E5C67-62B4-4562-8D50-DDB5960F7C58}" dt="2022-08-16T21:59:35.252" v="173" actId="1076"/>
          <ac:picMkLst>
            <pc:docMk/>
            <pc:sldMk cId="1887778465" sldId="500"/>
            <ac:picMk id="4" creationId="{FD04B4AE-7D1E-95EE-ABD0-B68E413DA1D5}"/>
          </ac:picMkLst>
        </pc:picChg>
      </pc:sldChg>
      <pc:sldChg chg="modSp">
        <pc:chgData name="Brian William Baker" userId="" providerId="" clId="Web-{9A8E5C67-62B4-4562-8D50-DDB5960F7C58}" dt="2022-08-16T22:08:47.090" v="219" actId="20577"/>
        <pc:sldMkLst>
          <pc:docMk/>
          <pc:sldMk cId="452416040" sldId="501"/>
        </pc:sldMkLst>
        <pc:spChg chg="mod">
          <ac:chgData name="Brian William Baker" userId="" providerId="" clId="Web-{9A8E5C67-62B4-4562-8D50-DDB5960F7C58}" dt="2022-08-16T22:08:47.090" v="219" actId="20577"/>
          <ac:spMkLst>
            <pc:docMk/>
            <pc:sldMk cId="452416040" sldId="501"/>
            <ac:spMk id="2" creationId="{F7A80EBB-1731-49F4-867B-54F549FF6D72}"/>
          </ac:spMkLst>
        </pc:spChg>
      </pc:sldChg>
      <pc:sldChg chg="addSp delSp modSp ord">
        <pc:chgData name="Brian William Baker" userId="" providerId="" clId="Web-{9A8E5C67-62B4-4562-8D50-DDB5960F7C58}" dt="2022-08-16T22:07:09.526" v="214" actId="20577"/>
        <pc:sldMkLst>
          <pc:docMk/>
          <pc:sldMk cId="1982161856" sldId="503"/>
        </pc:sldMkLst>
        <pc:spChg chg="mod">
          <ac:chgData name="Brian William Baker" userId="" providerId="" clId="Web-{9A8E5C67-62B4-4562-8D50-DDB5960F7C58}" dt="2022-08-16T22:07:09.526" v="214" actId="20577"/>
          <ac:spMkLst>
            <pc:docMk/>
            <pc:sldMk cId="1982161856" sldId="503"/>
            <ac:spMk id="2" creationId="{F7A80EBB-1731-49F4-867B-54F549FF6D72}"/>
          </ac:spMkLst>
        </pc:spChg>
        <pc:spChg chg="add del">
          <ac:chgData name="Brian William Baker" userId="" providerId="" clId="Web-{9A8E5C67-62B4-4562-8D50-DDB5960F7C58}" dt="2022-08-16T21:10:48.735" v="107"/>
          <ac:spMkLst>
            <pc:docMk/>
            <pc:sldMk cId="1982161856" sldId="503"/>
            <ac:spMk id="8" creationId="{39F1E7C5-2211-4AF3-B414-BD6A3B593D75}"/>
          </ac:spMkLst>
        </pc:spChg>
        <pc:spChg chg="add del">
          <ac:chgData name="Brian William Baker" userId="" providerId="" clId="Web-{9A8E5C67-62B4-4562-8D50-DDB5960F7C58}" dt="2022-08-16T21:23:29.478" v="111"/>
          <ac:spMkLst>
            <pc:docMk/>
            <pc:sldMk cId="1982161856" sldId="503"/>
            <ac:spMk id="9" creationId="{FBAD581B-B386-25D6-3A15-C1AA5A2AFC61}"/>
          </ac:spMkLst>
        </pc:spChg>
        <pc:spChg chg="add mod">
          <ac:chgData name="Brian William Baker" userId="" providerId="" clId="Web-{9A8E5C67-62B4-4562-8D50-DDB5960F7C58}" dt="2022-08-16T21:28:36.238" v="165" actId="1076"/>
          <ac:spMkLst>
            <pc:docMk/>
            <pc:sldMk cId="1982161856" sldId="503"/>
            <ac:spMk id="10" creationId="{64BEB75F-02C5-219E-7D16-3506E77FC3A0}"/>
          </ac:spMkLst>
        </pc:spChg>
        <pc:picChg chg="add del mod">
          <ac:chgData name="Brian William Baker" userId="" providerId="" clId="Web-{9A8E5C67-62B4-4562-8D50-DDB5960F7C58}" dt="2022-08-16T21:09:28.185" v="96"/>
          <ac:picMkLst>
            <pc:docMk/>
            <pc:sldMk cId="1982161856" sldId="503"/>
            <ac:picMk id="4" creationId="{8F4E69B8-96C7-3A4D-3F19-533CE7AA156A}"/>
          </ac:picMkLst>
        </pc:picChg>
        <pc:picChg chg="add mod">
          <ac:chgData name="Brian William Baker" userId="" providerId="" clId="Web-{9A8E5C67-62B4-4562-8D50-DDB5960F7C58}" dt="2022-08-16T21:28:19.925" v="162" actId="14100"/>
          <ac:picMkLst>
            <pc:docMk/>
            <pc:sldMk cId="1982161856" sldId="503"/>
            <ac:picMk id="5" creationId="{AF9D8759-D912-FC02-DDCA-22BE883D58A9}"/>
          </ac:picMkLst>
        </pc:picChg>
        <pc:picChg chg="mod">
          <ac:chgData name="Brian William Baker" userId="" providerId="" clId="Web-{9A8E5C67-62B4-4562-8D50-DDB5960F7C58}" dt="2022-08-16T21:29:17.599" v="166" actId="1076"/>
          <ac:picMkLst>
            <pc:docMk/>
            <pc:sldMk cId="1982161856" sldId="503"/>
            <ac:picMk id="6" creationId="{E213BB52-08D2-6C7C-C4B5-D57835B20B30}"/>
          </ac:picMkLst>
        </pc:picChg>
        <pc:picChg chg="add del mod">
          <ac:chgData name="Brian William Baker" userId="" providerId="" clId="Web-{9A8E5C67-62B4-4562-8D50-DDB5960F7C58}" dt="2022-08-16T21:28:05.315" v="157"/>
          <ac:picMkLst>
            <pc:docMk/>
            <pc:sldMk cId="1982161856" sldId="503"/>
            <ac:picMk id="7" creationId="{EDAEA9D8-F668-8B79-1E74-466C90ABE1A5}"/>
          </ac:picMkLst>
        </pc:picChg>
        <pc:picChg chg="add mod">
          <ac:chgData name="Brian William Baker" userId="" providerId="" clId="Web-{9A8E5C67-62B4-4562-8D50-DDB5960F7C58}" dt="2022-08-16T21:28:22.160" v="163" actId="14100"/>
          <ac:picMkLst>
            <pc:docMk/>
            <pc:sldMk cId="1982161856" sldId="503"/>
            <ac:picMk id="11" creationId="{416C4F06-7804-4F68-8860-553C96E27CC4}"/>
          </ac:picMkLst>
        </pc:picChg>
      </pc:sldChg>
      <pc:sldChg chg="new del">
        <pc:chgData name="Brian William Baker" userId="" providerId="" clId="Web-{9A8E5C67-62B4-4562-8D50-DDB5960F7C58}" dt="2022-08-16T21:23:12.431" v="109"/>
        <pc:sldMkLst>
          <pc:docMk/>
          <pc:sldMk cId="1197012095" sldId="505"/>
        </pc:sldMkLst>
      </pc:sldChg>
    </pc:docChg>
  </pc:docChgLst>
  <pc:docChgLst>
    <pc:chgData name="Brian Roy Van Devener" userId="FaZEOlMaAyEm0jUpX65KvoMqK87n7GyHDLCbHp7R5Yg=" providerId="None" clId="Web-{0BC094D2-ECF1-4FF0-94B1-00C022813376}"/>
    <pc:docChg chg="addSld delSld modSld">
      <pc:chgData name="Brian Roy Van Devener" userId="FaZEOlMaAyEm0jUpX65KvoMqK87n7GyHDLCbHp7R5Yg=" providerId="None" clId="Web-{0BC094D2-ECF1-4FF0-94B1-00C022813376}" dt="2022-08-23T23:38:54.403" v="131" actId="1076"/>
      <pc:docMkLst>
        <pc:docMk/>
      </pc:docMkLst>
      <pc:sldChg chg="addSp delSp modSp">
        <pc:chgData name="Brian Roy Van Devener" userId="FaZEOlMaAyEm0jUpX65KvoMqK87n7GyHDLCbHp7R5Yg=" providerId="None" clId="Web-{0BC094D2-ECF1-4FF0-94B1-00C022813376}" dt="2022-08-23T23:27:27.794" v="39"/>
        <pc:sldMkLst>
          <pc:docMk/>
          <pc:sldMk cId="516243947" sldId="469"/>
        </pc:sldMkLst>
        <pc:picChg chg="add del mod">
          <ac:chgData name="Brian Roy Van Devener" userId="FaZEOlMaAyEm0jUpX65KvoMqK87n7GyHDLCbHp7R5Yg=" providerId="None" clId="Web-{0BC094D2-ECF1-4FF0-94B1-00C022813376}" dt="2022-08-23T23:27:27.794" v="39"/>
          <ac:picMkLst>
            <pc:docMk/>
            <pc:sldMk cId="516243947" sldId="469"/>
            <ac:picMk id="2" creationId="{6702AFEE-89FB-7D71-5573-6B136D6D7291}"/>
          </ac:picMkLst>
        </pc:picChg>
      </pc:sldChg>
      <pc:sldChg chg="del">
        <pc:chgData name="Brian Roy Van Devener" userId="FaZEOlMaAyEm0jUpX65KvoMqK87n7GyHDLCbHp7R5Yg=" providerId="None" clId="Web-{0BC094D2-ECF1-4FF0-94B1-00C022813376}" dt="2022-08-23T23:22:52.335" v="3"/>
        <pc:sldMkLst>
          <pc:docMk/>
          <pc:sldMk cId="1143641913" sldId="498"/>
        </pc:sldMkLst>
      </pc:sldChg>
      <pc:sldChg chg="del">
        <pc:chgData name="Brian Roy Van Devener" userId="FaZEOlMaAyEm0jUpX65KvoMqK87n7GyHDLCbHp7R5Yg=" providerId="None" clId="Web-{0BC094D2-ECF1-4FF0-94B1-00C022813376}" dt="2022-08-23T23:22:54.319" v="4"/>
        <pc:sldMkLst>
          <pc:docMk/>
          <pc:sldMk cId="1982161856" sldId="503"/>
        </pc:sldMkLst>
      </pc:sldChg>
      <pc:sldChg chg="modSp new">
        <pc:chgData name="Brian Roy Van Devener" userId="FaZEOlMaAyEm0jUpX65KvoMqK87n7GyHDLCbHp7R5Yg=" providerId="None" clId="Web-{0BC094D2-ECF1-4FF0-94B1-00C022813376}" dt="2022-08-23T23:31:16.471" v="65" actId="1076"/>
        <pc:sldMkLst>
          <pc:docMk/>
          <pc:sldMk cId="682196071" sldId="509"/>
        </pc:sldMkLst>
        <pc:spChg chg="mod">
          <ac:chgData name="Brian Roy Van Devener" userId="FaZEOlMaAyEm0jUpX65KvoMqK87n7GyHDLCbHp7R5Yg=" providerId="None" clId="Web-{0BC094D2-ECF1-4FF0-94B1-00C022813376}" dt="2022-08-23T23:31:16.471" v="65" actId="1076"/>
          <ac:spMkLst>
            <pc:docMk/>
            <pc:sldMk cId="682196071" sldId="509"/>
            <ac:spMk id="2" creationId="{FE5D1808-A9F9-46C7-1174-3BE32F73364B}"/>
          </ac:spMkLst>
        </pc:spChg>
        <pc:spChg chg="mod">
          <ac:chgData name="Brian Roy Van Devener" userId="FaZEOlMaAyEm0jUpX65KvoMqK87n7GyHDLCbHp7R5Yg=" providerId="None" clId="Web-{0BC094D2-ECF1-4FF0-94B1-00C022813376}" dt="2022-08-23T23:29:52.625" v="42" actId="20577"/>
          <ac:spMkLst>
            <pc:docMk/>
            <pc:sldMk cId="682196071" sldId="509"/>
            <ac:spMk id="3" creationId="{9452CEC0-B457-ADBF-8670-73BE11BB1574}"/>
          </ac:spMkLst>
        </pc:spChg>
      </pc:sldChg>
      <pc:sldChg chg="new del">
        <pc:chgData name="Brian Roy Van Devener" userId="FaZEOlMaAyEm0jUpX65KvoMqK87n7GyHDLCbHp7R5Yg=" providerId="None" clId="Web-{0BC094D2-ECF1-4FF0-94B1-00C022813376}" dt="2022-08-23T23:22:25.912" v="1"/>
        <pc:sldMkLst>
          <pc:docMk/>
          <pc:sldMk cId="1046039085" sldId="509"/>
        </pc:sldMkLst>
      </pc:sldChg>
      <pc:sldChg chg="addSp delSp modSp new del">
        <pc:chgData name="Brian Roy Van Devener" userId="FaZEOlMaAyEm0jUpX65KvoMqK87n7GyHDLCbHp7R5Yg=" providerId="None" clId="Web-{0BC094D2-ECF1-4FF0-94B1-00C022813376}" dt="2022-08-23T23:24:38.634" v="33"/>
        <pc:sldMkLst>
          <pc:docMk/>
          <pc:sldMk cId="1258310075" sldId="509"/>
        </pc:sldMkLst>
        <pc:spChg chg="add del mod">
          <ac:chgData name="Brian Roy Van Devener" userId="FaZEOlMaAyEm0jUpX65KvoMqK87n7GyHDLCbHp7R5Yg=" providerId="None" clId="Web-{0BC094D2-ECF1-4FF0-94B1-00C022813376}" dt="2022-08-23T23:24:35.774" v="32"/>
          <ac:spMkLst>
            <pc:docMk/>
            <pc:sldMk cId="1258310075" sldId="509"/>
            <ac:spMk id="2" creationId="{AAFDD37F-FA44-AC8E-05B1-325B27EACE45}"/>
          </ac:spMkLst>
        </pc:spChg>
        <pc:spChg chg="add del mod">
          <ac:chgData name="Brian Roy Van Devener" userId="FaZEOlMaAyEm0jUpX65KvoMqK87n7GyHDLCbHp7R5Yg=" providerId="None" clId="Web-{0BC094D2-ECF1-4FF0-94B1-00C022813376}" dt="2022-08-23T23:24:05.289" v="18" actId="20577"/>
          <ac:spMkLst>
            <pc:docMk/>
            <pc:sldMk cId="1258310075" sldId="509"/>
            <ac:spMk id="3" creationId="{B1157DC9-9A5A-49EA-154D-E5B024B5465E}"/>
          </ac:spMkLst>
        </pc:spChg>
        <pc:spChg chg="add mod">
          <ac:chgData name="Brian Roy Van Devener" userId="FaZEOlMaAyEm0jUpX65KvoMqK87n7GyHDLCbHp7R5Yg=" providerId="None" clId="Web-{0BC094D2-ECF1-4FF0-94B1-00C022813376}" dt="2022-08-23T23:24:35.774" v="32"/>
          <ac:spMkLst>
            <pc:docMk/>
            <pc:sldMk cId="1258310075" sldId="509"/>
            <ac:spMk id="6" creationId="{61820EEF-4B09-8DC0-FC14-4D6DF9E090A2}"/>
          </ac:spMkLst>
        </pc:spChg>
        <pc:picChg chg="add del mod">
          <ac:chgData name="Brian Roy Van Devener" userId="FaZEOlMaAyEm0jUpX65KvoMqK87n7GyHDLCbHp7R5Yg=" providerId="None" clId="Web-{0BC094D2-ECF1-4FF0-94B1-00C022813376}" dt="2022-08-23T23:23:49.914" v="14"/>
          <ac:picMkLst>
            <pc:docMk/>
            <pc:sldMk cId="1258310075" sldId="509"/>
            <ac:picMk id="4" creationId="{A2810E57-AEB2-0F16-F677-C1F00D5C101D}"/>
          </ac:picMkLst>
        </pc:picChg>
      </pc:sldChg>
      <pc:sldChg chg="new del">
        <pc:chgData name="Brian Roy Van Devener" userId="FaZEOlMaAyEm0jUpX65KvoMqK87n7GyHDLCbHp7R5Yg=" providerId="None" clId="Web-{0BC094D2-ECF1-4FF0-94B1-00C022813376}" dt="2022-08-23T23:25:52.011" v="37"/>
        <pc:sldMkLst>
          <pc:docMk/>
          <pc:sldMk cId="2526917543" sldId="509"/>
        </pc:sldMkLst>
      </pc:sldChg>
      <pc:sldChg chg="add del replId">
        <pc:chgData name="Brian Roy Van Devener" userId="FaZEOlMaAyEm0jUpX65KvoMqK87n7GyHDLCbHp7R5Yg=" providerId="None" clId="Web-{0BC094D2-ECF1-4FF0-94B1-00C022813376}" dt="2022-08-23T23:25:44.010" v="35"/>
        <pc:sldMkLst>
          <pc:docMk/>
          <pc:sldMk cId="2643429356" sldId="509"/>
        </pc:sldMkLst>
      </pc:sldChg>
      <pc:sldChg chg="new del">
        <pc:chgData name="Brian Roy Van Devener" userId="FaZEOlMaAyEm0jUpX65KvoMqK87n7GyHDLCbHp7R5Yg=" providerId="None" clId="Web-{0BC094D2-ECF1-4FF0-94B1-00C022813376}" dt="2022-08-23T23:23:16.210" v="7"/>
        <pc:sldMkLst>
          <pc:docMk/>
          <pc:sldMk cId="3354958283" sldId="509"/>
        </pc:sldMkLst>
      </pc:sldChg>
      <pc:sldChg chg="new del">
        <pc:chgData name="Brian Roy Van Devener" userId="FaZEOlMaAyEm0jUpX65KvoMqK87n7GyHDLCbHp7R5Yg=" providerId="None" clId="Web-{0BC094D2-ECF1-4FF0-94B1-00C022813376}" dt="2022-08-23T23:23:05.429" v="5"/>
        <pc:sldMkLst>
          <pc:docMk/>
          <pc:sldMk cId="3617209837" sldId="509"/>
        </pc:sldMkLst>
      </pc:sldChg>
      <pc:sldChg chg="addSp delSp modSp new">
        <pc:chgData name="Brian Roy Van Devener" userId="FaZEOlMaAyEm0jUpX65KvoMqK87n7GyHDLCbHp7R5Yg=" providerId="None" clId="Web-{0BC094D2-ECF1-4FF0-94B1-00C022813376}" dt="2022-08-23T23:38:54.403" v="131" actId="1076"/>
        <pc:sldMkLst>
          <pc:docMk/>
          <pc:sldMk cId="7658566" sldId="510"/>
        </pc:sldMkLst>
        <pc:spChg chg="del">
          <ac:chgData name="Brian Roy Van Devener" userId="FaZEOlMaAyEm0jUpX65KvoMqK87n7GyHDLCbHp7R5Yg=" providerId="None" clId="Web-{0BC094D2-ECF1-4FF0-94B1-00C022813376}" dt="2022-08-23T23:31:32.174" v="67"/>
          <ac:spMkLst>
            <pc:docMk/>
            <pc:sldMk cId="7658566" sldId="510"/>
            <ac:spMk id="2" creationId="{679FB92F-D683-7B2A-8C2F-75D1213ABEE6}"/>
          </ac:spMkLst>
        </pc:spChg>
        <pc:spChg chg="mod">
          <ac:chgData name="Brian Roy Van Devener" userId="FaZEOlMaAyEm0jUpX65KvoMqK87n7GyHDLCbHp7R5Yg=" providerId="None" clId="Web-{0BC094D2-ECF1-4FF0-94B1-00C022813376}" dt="2022-08-23T23:31:40.706" v="71" actId="20577"/>
          <ac:spMkLst>
            <pc:docMk/>
            <pc:sldMk cId="7658566" sldId="510"/>
            <ac:spMk id="3" creationId="{A1AB9BAC-FCE5-17A4-B5E8-F5D04F0D73EF}"/>
          </ac:spMkLst>
        </pc:spChg>
        <pc:spChg chg="add mod">
          <ac:chgData name="Brian Roy Van Devener" userId="FaZEOlMaAyEm0jUpX65KvoMqK87n7GyHDLCbHp7R5Yg=" providerId="None" clId="Web-{0BC094D2-ECF1-4FF0-94B1-00C022813376}" dt="2022-08-23T23:38:52.278" v="130" actId="1076"/>
          <ac:spMkLst>
            <pc:docMk/>
            <pc:sldMk cId="7658566" sldId="510"/>
            <ac:spMk id="6" creationId="{7D9FB602-2DB4-4E41-4FD1-E77131D16348}"/>
          </ac:spMkLst>
        </pc:spChg>
        <pc:picChg chg="add del mod ord">
          <ac:chgData name="Brian Roy Van Devener" userId="FaZEOlMaAyEm0jUpX65KvoMqK87n7GyHDLCbHp7R5Yg=" providerId="None" clId="Web-{0BC094D2-ECF1-4FF0-94B1-00C022813376}" dt="2022-08-23T23:31:34.565" v="68"/>
          <ac:picMkLst>
            <pc:docMk/>
            <pc:sldMk cId="7658566" sldId="510"/>
            <ac:picMk id="4" creationId="{20EBAAC9-3C43-1F38-AD6F-0D1506309EE6}"/>
          </ac:picMkLst>
        </pc:picChg>
        <pc:picChg chg="add mod">
          <ac:chgData name="Brian Roy Van Devener" userId="FaZEOlMaAyEm0jUpX65KvoMqK87n7GyHDLCbHp7R5Yg=" providerId="None" clId="Web-{0BC094D2-ECF1-4FF0-94B1-00C022813376}" dt="2022-08-23T23:38:54.403" v="131" actId="1076"/>
          <ac:picMkLst>
            <pc:docMk/>
            <pc:sldMk cId="7658566" sldId="510"/>
            <ac:picMk id="7" creationId="{0763FEF3-AE1D-E88F-AA86-50CCF4F8F5FD}"/>
          </ac:picMkLst>
        </pc:picChg>
      </pc:sldChg>
      <pc:sldChg chg="addSp delSp modSp new">
        <pc:chgData name="Brian Roy Van Devener" userId="FaZEOlMaAyEm0jUpX65KvoMqK87n7GyHDLCbHp7R5Yg=" providerId="None" clId="Web-{0BC094D2-ECF1-4FF0-94B1-00C022813376}" dt="2022-08-23T23:33:59.146" v="96"/>
        <pc:sldMkLst>
          <pc:docMk/>
          <pc:sldMk cId="1040814944" sldId="511"/>
        </pc:sldMkLst>
        <pc:spChg chg="del">
          <ac:chgData name="Brian Roy Van Devener" userId="FaZEOlMaAyEm0jUpX65KvoMqK87n7GyHDLCbHp7R5Yg=" providerId="None" clId="Web-{0BC094D2-ECF1-4FF0-94B1-00C022813376}" dt="2022-08-23T23:33:59.146" v="96"/>
          <ac:spMkLst>
            <pc:docMk/>
            <pc:sldMk cId="1040814944" sldId="511"/>
            <ac:spMk id="2" creationId="{F0A1BF83-7771-F42F-4836-793351110AA2}"/>
          </ac:spMkLst>
        </pc:spChg>
        <pc:spChg chg="mod">
          <ac:chgData name="Brian Roy Van Devener" userId="FaZEOlMaAyEm0jUpX65KvoMqK87n7GyHDLCbHp7R5Yg=" providerId="None" clId="Web-{0BC094D2-ECF1-4FF0-94B1-00C022813376}" dt="2022-08-23T23:33:57.709" v="95" actId="20577"/>
          <ac:spMkLst>
            <pc:docMk/>
            <pc:sldMk cId="1040814944" sldId="511"/>
            <ac:spMk id="3" creationId="{7DCD2062-7A47-1709-42AC-A85CAF9F1BC6}"/>
          </ac:spMkLst>
        </pc:spChg>
        <pc:picChg chg="add mod ord">
          <ac:chgData name="Brian Roy Van Devener" userId="FaZEOlMaAyEm0jUpX65KvoMqK87n7GyHDLCbHp7R5Yg=" providerId="None" clId="Web-{0BC094D2-ECF1-4FF0-94B1-00C022813376}" dt="2022-08-23T23:33:59.146" v="96"/>
          <ac:picMkLst>
            <pc:docMk/>
            <pc:sldMk cId="1040814944" sldId="511"/>
            <ac:picMk id="4" creationId="{454B4FAB-8E36-0DE3-C039-0CD41DB7D440}"/>
          </ac:picMkLst>
        </pc:picChg>
      </pc:sldChg>
      <pc:sldChg chg="addSp delSp modSp new">
        <pc:chgData name="Brian Roy Van Devener" userId="FaZEOlMaAyEm0jUpX65KvoMqK87n7GyHDLCbHp7R5Yg=" providerId="None" clId="Web-{0BC094D2-ECF1-4FF0-94B1-00C022813376}" dt="2022-08-23T23:34:58.819" v="103" actId="1076"/>
        <pc:sldMkLst>
          <pc:docMk/>
          <pc:sldMk cId="4162414208" sldId="512"/>
        </pc:sldMkLst>
        <pc:spChg chg="del">
          <ac:chgData name="Brian Roy Van Devener" userId="FaZEOlMaAyEm0jUpX65KvoMqK87n7GyHDLCbHp7R5Yg=" providerId="None" clId="Web-{0BC094D2-ECF1-4FF0-94B1-00C022813376}" dt="2022-08-23T23:34:39.366" v="100"/>
          <ac:spMkLst>
            <pc:docMk/>
            <pc:sldMk cId="4162414208" sldId="512"/>
            <ac:spMk id="2" creationId="{C122A907-203E-98CD-3FDC-30D96C764C09}"/>
          </ac:spMkLst>
        </pc:spChg>
        <pc:spChg chg="mod">
          <ac:chgData name="Brian Roy Van Devener" userId="FaZEOlMaAyEm0jUpX65KvoMqK87n7GyHDLCbHp7R5Yg=" providerId="None" clId="Web-{0BC094D2-ECF1-4FF0-94B1-00C022813376}" dt="2022-08-23T23:34:29.381" v="99" actId="20577"/>
          <ac:spMkLst>
            <pc:docMk/>
            <pc:sldMk cId="4162414208" sldId="512"/>
            <ac:spMk id="3" creationId="{A4E1F4C5-0428-2AA8-4FF1-F615AA1474C0}"/>
          </ac:spMkLst>
        </pc:spChg>
        <pc:picChg chg="add mod ord">
          <ac:chgData name="Brian Roy Van Devener" userId="FaZEOlMaAyEm0jUpX65KvoMqK87n7GyHDLCbHp7R5Yg=" providerId="None" clId="Web-{0BC094D2-ECF1-4FF0-94B1-00C022813376}" dt="2022-08-23T23:34:58.819" v="103" actId="1076"/>
          <ac:picMkLst>
            <pc:docMk/>
            <pc:sldMk cId="4162414208" sldId="512"/>
            <ac:picMk id="4" creationId="{BDE37041-909E-D294-6D6F-CDD36C291B98}"/>
          </ac:picMkLst>
        </pc:picChg>
      </pc:sldChg>
      <pc:sldChg chg="addSp delSp modSp new">
        <pc:chgData name="Brian Roy Van Devener" userId="FaZEOlMaAyEm0jUpX65KvoMqK87n7GyHDLCbHp7R5Yg=" providerId="None" clId="Web-{0BC094D2-ECF1-4FF0-94B1-00C022813376}" dt="2022-08-23T23:35:31.617" v="108"/>
        <pc:sldMkLst>
          <pc:docMk/>
          <pc:sldMk cId="2897803745" sldId="513"/>
        </pc:sldMkLst>
        <pc:spChg chg="del">
          <ac:chgData name="Brian Roy Van Devener" userId="FaZEOlMaAyEm0jUpX65KvoMqK87n7GyHDLCbHp7R5Yg=" providerId="None" clId="Web-{0BC094D2-ECF1-4FF0-94B1-00C022813376}" dt="2022-08-23T23:35:31.617" v="108"/>
          <ac:spMkLst>
            <pc:docMk/>
            <pc:sldMk cId="2897803745" sldId="513"/>
            <ac:spMk id="2" creationId="{18472846-EA80-473B-8077-E185DED162F1}"/>
          </ac:spMkLst>
        </pc:spChg>
        <pc:spChg chg="mod">
          <ac:chgData name="Brian Roy Van Devener" userId="FaZEOlMaAyEm0jUpX65KvoMqK87n7GyHDLCbHp7R5Yg=" providerId="None" clId="Web-{0BC094D2-ECF1-4FF0-94B1-00C022813376}" dt="2022-08-23T23:35:30.148" v="107" actId="20577"/>
          <ac:spMkLst>
            <pc:docMk/>
            <pc:sldMk cId="2897803745" sldId="513"/>
            <ac:spMk id="3" creationId="{1F17F760-456F-2A0A-1B4A-A4862441DFD2}"/>
          </ac:spMkLst>
        </pc:spChg>
        <pc:picChg chg="add mod ord">
          <ac:chgData name="Brian Roy Van Devener" userId="FaZEOlMaAyEm0jUpX65KvoMqK87n7GyHDLCbHp7R5Yg=" providerId="None" clId="Web-{0BC094D2-ECF1-4FF0-94B1-00C022813376}" dt="2022-08-23T23:35:31.617" v="108"/>
          <ac:picMkLst>
            <pc:docMk/>
            <pc:sldMk cId="2897803745" sldId="513"/>
            <ac:picMk id="4" creationId="{57B63417-CB74-4DB0-8DC0-14D95876173F}"/>
          </ac:picMkLst>
        </pc:picChg>
      </pc:sldChg>
      <pc:sldChg chg="addSp delSp modSp new">
        <pc:chgData name="Brian Roy Van Devener" userId="FaZEOlMaAyEm0jUpX65KvoMqK87n7GyHDLCbHp7R5Yg=" providerId="None" clId="Web-{0BC094D2-ECF1-4FF0-94B1-00C022813376}" dt="2022-08-23T23:36:06.680" v="112" actId="1076"/>
        <pc:sldMkLst>
          <pc:docMk/>
          <pc:sldMk cId="3028055323" sldId="514"/>
        </pc:sldMkLst>
        <pc:spChg chg="del">
          <ac:chgData name="Brian Roy Van Devener" userId="FaZEOlMaAyEm0jUpX65KvoMqK87n7GyHDLCbHp7R5Yg=" providerId="None" clId="Web-{0BC094D2-ECF1-4FF0-94B1-00C022813376}" dt="2022-08-23T23:35:59.383" v="111"/>
          <ac:spMkLst>
            <pc:docMk/>
            <pc:sldMk cId="3028055323" sldId="514"/>
            <ac:spMk id="2" creationId="{A9A26423-CF09-18CD-567A-04166D19499A}"/>
          </ac:spMkLst>
        </pc:spChg>
        <pc:spChg chg="mod">
          <ac:chgData name="Brian Roy Van Devener" userId="FaZEOlMaAyEm0jUpX65KvoMqK87n7GyHDLCbHp7R5Yg=" providerId="None" clId="Web-{0BC094D2-ECF1-4FF0-94B1-00C022813376}" dt="2022-08-23T23:35:53.852" v="110" actId="20577"/>
          <ac:spMkLst>
            <pc:docMk/>
            <pc:sldMk cId="3028055323" sldId="514"/>
            <ac:spMk id="3" creationId="{FF765BC9-90E1-A4C5-2456-1CB2633ED259}"/>
          </ac:spMkLst>
        </pc:spChg>
        <pc:picChg chg="add mod ord">
          <ac:chgData name="Brian Roy Van Devener" userId="FaZEOlMaAyEm0jUpX65KvoMqK87n7GyHDLCbHp7R5Yg=" providerId="None" clId="Web-{0BC094D2-ECF1-4FF0-94B1-00C022813376}" dt="2022-08-23T23:36:06.680" v="112" actId="1076"/>
          <ac:picMkLst>
            <pc:docMk/>
            <pc:sldMk cId="3028055323" sldId="514"/>
            <ac:picMk id="4" creationId="{E13E4288-5ACF-6ED0-4E64-AE46F616C4E3}"/>
          </ac:picMkLst>
        </pc:picChg>
      </pc:sldChg>
      <pc:sldChg chg="addSp delSp modSp new">
        <pc:chgData name="Brian Roy Van Devener" userId="FaZEOlMaAyEm0jUpX65KvoMqK87n7GyHDLCbHp7R5Yg=" providerId="None" clId="Web-{0BC094D2-ECF1-4FF0-94B1-00C022813376}" dt="2022-08-23T23:37:01.650" v="122" actId="1076"/>
        <pc:sldMkLst>
          <pc:docMk/>
          <pc:sldMk cId="3791141021" sldId="515"/>
        </pc:sldMkLst>
        <pc:spChg chg="del mod">
          <ac:chgData name="Brian Roy Van Devener" userId="FaZEOlMaAyEm0jUpX65KvoMqK87n7GyHDLCbHp7R5Yg=" providerId="None" clId="Web-{0BC094D2-ECF1-4FF0-94B1-00C022813376}" dt="2022-08-23T23:36:38.790" v="119"/>
          <ac:spMkLst>
            <pc:docMk/>
            <pc:sldMk cId="3791141021" sldId="515"/>
            <ac:spMk id="2" creationId="{92B73B9D-2CD9-CC5C-A78A-7EF7069536B1}"/>
          </ac:spMkLst>
        </pc:spChg>
        <pc:spChg chg="mod">
          <ac:chgData name="Brian Roy Van Devener" userId="FaZEOlMaAyEm0jUpX65KvoMqK87n7GyHDLCbHp7R5Yg=" providerId="None" clId="Web-{0BC094D2-ECF1-4FF0-94B1-00C022813376}" dt="2022-08-23T23:36:28.790" v="117" actId="14100"/>
          <ac:spMkLst>
            <pc:docMk/>
            <pc:sldMk cId="3791141021" sldId="515"/>
            <ac:spMk id="3" creationId="{595902EC-4B46-DC38-0E8C-0231C21D3DE3}"/>
          </ac:spMkLst>
        </pc:spChg>
        <pc:spChg chg="add del mod">
          <ac:chgData name="Brian Roy Van Devener" userId="FaZEOlMaAyEm0jUpX65KvoMqK87n7GyHDLCbHp7R5Yg=" providerId="None" clId="Web-{0BC094D2-ECF1-4FF0-94B1-00C022813376}" dt="2022-08-23T23:36:56.088" v="121"/>
          <ac:spMkLst>
            <pc:docMk/>
            <pc:sldMk cId="3791141021" sldId="515"/>
            <ac:spMk id="6" creationId="{C2EFC116-DFE9-D157-3BDC-0CFD2FA13872}"/>
          </ac:spMkLst>
        </pc:spChg>
        <pc:picChg chg="add del mod ord">
          <ac:chgData name="Brian Roy Van Devener" userId="FaZEOlMaAyEm0jUpX65KvoMqK87n7GyHDLCbHp7R5Yg=" providerId="None" clId="Web-{0BC094D2-ECF1-4FF0-94B1-00C022813376}" dt="2022-08-23T23:36:47.728" v="120"/>
          <ac:picMkLst>
            <pc:docMk/>
            <pc:sldMk cId="3791141021" sldId="515"/>
            <ac:picMk id="4" creationId="{BC3DD57E-11E1-F2E7-A54E-B489BDF1F053}"/>
          </ac:picMkLst>
        </pc:picChg>
        <pc:picChg chg="add mod ord">
          <ac:chgData name="Brian Roy Van Devener" userId="FaZEOlMaAyEm0jUpX65KvoMqK87n7GyHDLCbHp7R5Yg=" providerId="None" clId="Web-{0BC094D2-ECF1-4FF0-94B1-00C022813376}" dt="2022-08-23T23:37:01.650" v="122" actId="1076"/>
          <ac:picMkLst>
            <pc:docMk/>
            <pc:sldMk cId="3791141021" sldId="515"/>
            <ac:picMk id="7" creationId="{595D2BAE-E540-A619-BBB5-A661F3D6B45E}"/>
          </ac:picMkLst>
        </pc:picChg>
      </pc:sldChg>
      <pc:sldChg chg="addSp delSp modSp new">
        <pc:chgData name="Brian Roy Van Devener" userId="FaZEOlMaAyEm0jUpX65KvoMqK87n7GyHDLCbHp7R5Yg=" providerId="None" clId="Web-{0BC094D2-ECF1-4FF0-94B1-00C022813376}" dt="2022-08-23T23:38:02.730" v="129"/>
        <pc:sldMkLst>
          <pc:docMk/>
          <pc:sldMk cId="30654788" sldId="516"/>
        </pc:sldMkLst>
        <pc:spChg chg="del">
          <ac:chgData name="Brian Roy Van Devener" userId="FaZEOlMaAyEm0jUpX65KvoMqK87n7GyHDLCbHp7R5Yg=" providerId="None" clId="Web-{0BC094D2-ECF1-4FF0-94B1-00C022813376}" dt="2022-08-23T23:37:29.073" v="124"/>
          <ac:spMkLst>
            <pc:docMk/>
            <pc:sldMk cId="30654788" sldId="516"/>
            <ac:spMk id="2" creationId="{303C67F9-9B63-5AF8-6403-A0448133E61D}"/>
          </ac:spMkLst>
        </pc:spChg>
        <pc:spChg chg="mod">
          <ac:chgData name="Brian Roy Van Devener" userId="FaZEOlMaAyEm0jUpX65KvoMqK87n7GyHDLCbHp7R5Yg=" providerId="None" clId="Web-{0BC094D2-ECF1-4FF0-94B1-00C022813376}" dt="2022-08-23T23:37:36.135" v="126" actId="20577"/>
          <ac:spMkLst>
            <pc:docMk/>
            <pc:sldMk cId="30654788" sldId="516"/>
            <ac:spMk id="3" creationId="{B13E92B4-1F55-D2F1-1675-51F6D96ADF36}"/>
          </ac:spMkLst>
        </pc:spChg>
        <pc:spChg chg="add del mod">
          <ac:chgData name="Brian Roy Van Devener" userId="FaZEOlMaAyEm0jUpX65KvoMqK87n7GyHDLCbHp7R5Yg=" providerId="None" clId="Web-{0BC094D2-ECF1-4FF0-94B1-00C022813376}" dt="2022-08-23T23:37:40.901" v="127"/>
          <ac:spMkLst>
            <pc:docMk/>
            <pc:sldMk cId="30654788" sldId="516"/>
            <ac:spMk id="6" creationId="{42FF0124-4A76-98C2-8ACD-3A1F3B1B17DB}"/>
          </ac:spMkLst>
        </pc:spChg>
        <pc:spChg chg="add del mod">
          <ac:chgData name="Brian Roy Van Devener" userId="FaZEOlMaAyEm0jUpX65KvoMqK87n7GyHDLCbHp7R5Yg=" providerId="None" clId="Web-{0BC094D2-ECF1-4FF0-94B1-00C022813376}" dt="2022-08-23T23:38:02.730" v="129"/>
          <ac:spMkLst>
            <pc:docMk/>
            <pc:sldMk cId="30654788" sldId="516"/>
            <ac:spMk id="9" creationId="{71C06E1F-AFF5-F2C9-EDA9-3EB80606EB6E}"/>
          </ac:spMkLst>
        </pc:spChg>
        <pc:picChg chg="add del mod ord">
          <ac:chgData name="Brian Roy Van Devener" userId="FaZEOlMaAyEm0jUpX65KvoMqK87n7GyHDLCbHp7R5Yg=" providerId="None" clId="Web-{0BC094D2-ECF1-4FF0-94B1-00C022813376}" dt="2022-08-23T23:37:32.323" v="125"/>
          <ac:picMkLst>
            <pc:docMk/>
            <pc:sldMk cId="30654788" sldId="516"/>
            <ac:picMk id="4" creationId="{D89AFB99-BC69-7493-1045-A0337AE336B1}"/>
          </ac:picMkLst>
        </pc:picChg>
        <pc:picChg chg="add del mod ord">
          <ac:chgData name="Brian Roy Van Devener" userId="FaZEOlMaAyEm0jUpX65KvoMqK87n7GyHDLCbHp7R5Yg=" providerId="None" clId="Web-{0BC094D2-ECF1-4FF0-94B1-00C022813376}" dt="2022-08-23T23:37:59.792" v="128"/>
          <ac:picMkLst>
            <pc:docMk/>
            <pc:sldMk cId="30654788" sldId="516"/>
            <ac:picMk id="7" creationId="{5A9C45F3-73E1-F15E-9746-67B363ABB7BA}"/>
          </ac:picMkLst>
        </pc:picChg>
        <pc:picChg chg="add mod ord">
          <ac:chgData name="Brian Roy Van Devener" userId="FaZEOlMaAyEm0jUpX65KvoMqK87n7GyHDLCbHp7R5Yg=" providerId="None" clId="Web-{0BC094D2-ECF1-4FF0-94B1-00C022813376}" dt="2022-08-23T23:38:02.730" v="129"/>
          <ac:picMkLst>
            <pc:docMk/>
            <pc:sldMk cId="30654788" sldId="516"/>
            <ac:picMk id="10" creationId="{F4543A91-ABA2-3763-25AC-FE1E502D3B3A}"/>
          </ac:picMkLst>
        </pc:picChg>
      </pc:sldChg>
    </pc:docChg>
  </pc:docChgLst>
  <pc:docChgLst>
    <pc:chgData name="Brian Roy Van Devener" userId="FaZEOlMaAyEm0jUpX65KvoMqK87n7GyHDLCbHp7R5Yg=" providerId="None" clId="Web-{F6ADDD86-6BC9-4AB4-A441-849FB1739DC4}"/>
    <pc:docChg chg="modSld">
      <pc:chgData name="Brian Roy Van Devener" userId="FaZEOlMaAyEm0jUpX65KvoMqK87n7GyHDLCbHp7R5Yg=" providerId="None" clId="Web-{F6ADDD86-6BC9-4AB4-A441-849FB1739DC4}" dt="2022-08-23T23:19:54.239" v="1"/>
      <pc:docMkLst>
        <pc:docMk/>
      </pc:docMkLst>
      <pc:sldChg chg="addSp delSp modSp">
        <pc:chgData name="Brian Roy Van Devener" userId="FaZEOlMaAyEm0jUpX65KvoMqK87n7GyHDLCbHp7R5Yg=" providerId="None" clId="Web-{F6ADDD86-6BC9-4AB4-A441-849FB1739DC4}" dt="2022-08-23T23:19:54.239" v="1"/>
        <pc:sldMkLst>
          <pc:docMk/>
          <pc:sldMk cId="1143641913" sldId="498"/>
        </pc:sldMkLst>
        <pc:picChg chg="add del mod">
          <ac:chgData name="Brian Roy Van Devener" userId="FaZEOlMaAyEm0jUpX65KvoMqK87n7GyHDLCbHp7R5Yg=" providerId="None" clId="Web-{F6ADDD86-6BC9-4AB4-A441-849FB1739DC4}" dt="2022-08-23T23:19:54.239" v="1"/>
          <ac:picMkLst>
            <pc:docMk/>
            <pc:sldMk cId="1143641913" sldId="498"/>
            <ac:picMk id="2" creationId="{84210BBA-3BD7-0A68-A521-4C0849EA1581}"/>
          </ac:picMkLst>
        </pc:picChg>
      </pc:sldChg>
    </pc:docChg>
  </pc:docChgLst>
  <pc:docChgLst>
    <pc:chgData name="Amy Lash" clId="Web-{DA3782EC-3451-4653-A602-5D725FA50F1E}"/>
    <pc:docChg chg="addSld delSld modSld sldOrd">
      <pc:chgData name="Amy Lash" userId="" providerId="" clId="Web-{DA3782EC-3451-4653-A602-5D725FA50F1E}" dt="2022-08-19T19:44:26.275" v="335" actId="20577"/>
      <pc:docMkLst>
        <pc:docMk/>
      </pc:docMkLst>
      <pc:sldChg chg="modSp">
        <pc:chgData name="Amy Lash" userId="" providerId="" clId="Web-{DA3782EC-3451-4653-A602-5D725FA50F1E}" dt="2022-08-19T19:30:49.821" v="194" actId="20577"/>
        <pc:sldMkLst>
          <pc:docMk/>
          <pc:sldMk cId="1399142924" sldId="445"/>
        </pc:sldMkLst>
        <pc:spChg chg="mod">
          <ac:chgData name="Amy Lash" userId="" providerId="" clId="Web-{DA3782EC-3451-4653-A602-5D725FA50F1E}" dt="2022-08-19T19:30:49.821" v="194" actId="20577"/>
          <ac:spMkLst>
            <pc:docMk/>
            <pc:sldMk cId="1399142924" sldId="445"/>
            <ac:spMk id="2" creationId="{00000000-0000-0000-0000-000000000000}"/>
          </ac:spMkLst>
        </pc:spChg>
        <pc:spChg chg="mod">
          <ac:chgData name="Amy Lash" userId="" providerId="" clId="Web-{DA3782EC-3451-4653-A602-5D725FA50F1E}" dt="2022-08-19T19:26:48.744" v="149" actId="20577"/>
          <ac:spMkLst>
            <pc:docMk/>
            <pc:sldMk cId="1399142924" sldId="445"/>
            <ac:spMk id="3" creationId="{00000000-0000-0000-0000-000000000000}"/>
          </ac:spMkLst>
        </pc:spChg>
      </pc:sldChg>
      <pc:sldChg chg="modSp">
        <pc:chgData name="Amy Lash" userId="" providerId="" clId="Web-{DA3782EC-3451-4653-A602-5D725FA50F1E}" dt="2022-08-19T19:25:11.113" v="145" actId="20577"/>
        <pc:sldMkLst>
          <pc:docMk/>
          <pc:sldMk cId="303216888" sldId="446"/>
        </pc:sldMkLst>
        <pc:spChg chg="mod">
          <ac:chgData name="Amy Lash" userId="" providerId="" clId="Web-{DA3782EC-3451-4653-A602-5D725FA50F1E}" dt="2022-08-19T19:25:11.113" v="145" actId="20577"/>
          <ac:spMkLst>
            <pc:docMk/>
            <pc:sldMk cId="303216888" sldId="446"/>
            <ac:spMk id="2" creationId="{00000000-0000-0000-0000-000000000000}"/>
          </ac:spMkLst>
        </pc:spChg>
      </pc:sldChg>
      <pc:sldChg chg="modSp">
        <pc:chgData name="Amy Lash" userId="" providerId="" clId="Web-{DA3782EC-3451-4653-A602-5D725FA50F1E}" dt="2022-08-19T19:26:18.961" v="148" actId="20577"/>
        <pc:sldMkLst>
          <pc:docMk/>
          <pc:sldMk cId="359132520" sldId="447"/>
        </pc:sldMkLst>
        <pc:spChg chg="mod">
          <ac:chgData name="Amy Lash" userId="" providerId="" clId="Web-{DA3782EC-3451-4653-A602-5D725FA50F1E}" dt="2022-08-19T19:26:18.961" v="148" actId="20577"/>
          <ac:spMkLst>
            <pc:docMk/>
            <pc:sldMk cId="359132520" sldId="447"/>
            <ac:spMk id="2" creationId="{00000000-0000-0000-0000-000000000000}"/>
          </ac:spMkLst>
        </pc:spChg>
      </pc:sldChg>
      <pc:sldChg chg="modSp">
        <pc:chgData name="Amy Lash" userId="" providerId="" clId="Web-{DA3782EC-3451-4653-A602-5D725FA50F1E}" dt="2022-08-19T19:21:50.242" v="113" actId="20577"/>
        <pc:sldMkLst>
          <pc:docMk/>
          <pc:sldMk cId="2033074843" sldId="505"/>
        </pc:sldMkLst>
        <pc:spChg chg="mod">
          <ac:chgData name="Amy Lash" userId="" providerId="" clId="Web-{DA3782EC-3451-4653-A602-5D725FA50F1E}" dt="2022-08-19T19:21:50.242" v="113" actId="20577"/>
          <ac:spMkLst>
            <pc:docMk/>
            <pc:sldMk cId="2033074843" sldId="505"/>
            <ac:spMk id="4" creationId="{F8B5F476-142A-3996-9FE1-643EC661CCF1}"/>
          </ac:spMkLst>
        </pc:spChg>
      </pc:sldChg>
      <pc:sldChg chg="modSp new del ord">
        <pc:chgData name="Amy Lash" userId="" providerId="" clId="Web-{DA3782EC-3451-4653-A602-5D725FA50F1E}" dt="2022-08-19T19:22:51.089" v="124"/>
        <pc:sldMkLst>
          <pc:docMk/>
          <pc:sldMk cId="2575392183" sldId="506"/>
        </pc:sldMkLst>
        <pc:spChg chg="mod">
          <ac:chgData name="Amy Lash" userId="" providerId="" clId="Web-{DA3782EC-3451-4653-A602-5D725FA50F1E}" dt="2022-08-19T19:18:45.824" v="87"/>
          <ac:spMkLst>
            <pc:docMk/>
            <pc:sldMk cId="2575392183" sldId="506"/>
            <ac:spMk id="2" creationId="{5F19B70D-2F7D-3AD1-4170-B10A5AEBEE79}"/>
          </ac:spMkLst>
        </pc:spChg>
        <pc:spChg chg="mod">
          <ac:chgData name="Amy Lash" userId="" providerId="" clId="Web-{DA3782EC-3451-4653-A602-5D725FA50F1E}" dt="2022-08-19T19:22:35.666" v="123" actId="20577"/>
          <ac:spMkLst>
            <pc:docMk/>
            <pc:sldMk cId="2575392183" sldId="506"/>
            <ac:spMk id="3" creationId="{83AA4EE3-2A10-C9D8-16ED-E7DD009C29ED}"/>
          </ac:spMkLst>
        </pc:spChg>
      </pc:sldChg>
      <pc:sldChg chg="modSp new">
        <pc:chgData name="Amy Lash" userId="" providerId="" clId="Web-{DA3782EC-3451-4653-A602-5D725FA50F1E}" dt="2022-08-19T19:43:02.551" v="291" actId="20577"/>
        <pc:sldMkLst>
          <pc:docMk/>
          <pc:sldMk cId="3536012598" sldId="506"/>
        </pc:sldMkLst>
        <pc:spChg chg="mod">
          <ac:chgData name="Amy Lash" userId="" providerId="" clId="Web-{DA3782EC-3451-4653-A602-5D725FA50F1E}" dt="2022-08-19T19:43:02.551" v="291" actId="20577"/>
          <ac:spMkLst>
            <pc:docMk/>
            <pc:sldMk cId="3536012598" sldId="506"/>
            <ac:spMk id="2" creationId="{F6AFAEF3-0381-2EA2-986D-BBBFC94CA207}"/>
          </ac:spMkLst>
        </pc:spChg>
        <pc:spChg chg="mod">
          <ac:chgData name="Amy Lash" userId="" providerId="" clId="Web-{DA3782EC-3451-4653-A602-5D725FA50F1E}" dt="2022-08-19T19:23:07.121" v="131" actId="20577"/>
          <ac:spMkLst>
            <pc:docMk/>
            <pc:sldMk cId="3536012598" sldId="506"/>
            <ac:spMk id="3" creationId="{278C764D-3259-1055-DAA0-8B07B14EA42A}"/>
          </ac:spMkLst>
        </pc:spChg>
      </pc:sldChg>
      <pc:sldChg chg="modSp add replId">
        <pc:chgData name="Amy Lash" userId="" providerId="" clId="Web-{DA3782EC-3451-4653-A602-5D725FA50F1E}" dt="2022-08-19T19:44:26.275" v="335" actId="20577"/>
        <pc:sldMkLst>
          <pc:docMk/>
          <pc:sldMk cId="2647809434" sldId="507"/>
        </pc:sldMkLst>
        <pc:spChg chg="mod">
          <ac:chgData name="Amy Lash" userId="" providerId="" clId="Web-{DA3782EC-3451-4653-A602-5D725FA50F1E}" dt="2022-08-19T19:44:26.275" v="335" actId="20577"/>
          <ac:spMkLst>
            <pc:docMk/>
            <pc:sldMk cId="2647809434" sldId="507"/>
            <ac:spMk id="2" creationId="{00000000-0000-0000-0000-000000000000}"/>
          </ac:spMkLst>
        </pc:spChg>
      </pc:sldChg>
    </pc:docChg>
  </pc:docChgLst>
  <pc:docChgLst>
    <pc:chgData name="Brian William Baker" clId="Web-{5C39607A-C922-4960-A4B2-7C899AF53029}"/>
    <pc:docChg chg="modSld">
      <pc:chgData name="Brian William Baker" userId="" providerId="" clId="Web-{5C39607A-C922-4960-A4B2-7C899AF53029}" dt="2022-08-24T22:00:11.621" v="120" actId="20577"/>
      <pc:docMkLst>
        <pc:docMk/>
      </pc:docMkLst>
      <pc:sldChg chg="modSp">
        <pc:chgData name="Brian William Baker" userId="" providerId="" clId="Web-{5C39607A-C922-4960-A4B2-7C899AF53029}" dt="2022-08-24T22:00:11.621" v="120" actId="20577"/>
        <pc:sldMkLst>
          <pc:docMk/>
          <pc:sldMk cId="2831859063" sldId="404"/>
        </pc:sldMkLst>
        <pc:spChg chg="mod">
          <ac:chgData name="Brian William Baker" userId="" providerId="" clId="Web-{5C39607A-C922-4960-A4B2-7C899AF53029}" dt="2022-08-24T22:00:11.621" v="120" actId="20577"/>
          <ac:spMkLst>
            <pc:docMk/>
            <pc:sldMk cId="2831859063" sldId="404"/>
            <ac:spMk id="2" creationId="{00000000-0000-0000-0000-000000000000}"/>
          </ac:spMkLst>
        </pc:spChg>
      </pc:sldChg>
      <pc:sldChg chg="modSp">
        <pc:chgData name="Brian William Baker" userId="" providerId="" clId="Web-{5C39607A-C922-4960-A4B2-7C899AF53029}" dt="2022-08-24T21:54:34.394" v="15" actId="20577"/>
        <pc:sldMkLst>
          <pc:docMk/>
          <pc:sldMk cId="1887778465" sldId="500"/>
        </pc:sldMkLst>
        <pc:spChg chg="mod">
          <ac:chgData name="Brian William Baker" userId="" providerId="" clId="Web-{5C39607A-C922-4960-A4B2-7C899AF53029}" dt="2022-08-24T21:54:34.394" v="15" actId="20577"/>
          <ac:spMkLst>
            <pc:docMk/>
            <pc:sldMk cId="1887778465" sldId="500"/>
            <ac:spMk id="2" creationId="{F7A80EBB-1731-49F4-867B-54F549FF6D72}"/>
          </ac:spMkLst>
        </pc:spChg>
      </pc:sldChg>
    </pc:docChg>
  </pc:docChgLst>
  <pc:docChgLst>
    <pc:chgData name="Brian William Baker" clId="Web-{B73A9034-97B5-44A7-AAB1-D36A1BF9B9C1}"/>
    <pc:docChg chg="modSld">
      <pc:chgData name="Brian William Baker" userId="" providerId="" clId="Web-{B73A9034-97B5-44A7-AAB1-D36A1BF9B9C1}" dt="2023-08-15T23:13:39.816" v="38" actId="20577"/>
      <pc:docMkLst>
        <pc:docMk/>
      </pc:docMkLst>
      <pc:sldChg chg="modSp">
        <pc:chgData name="Brian William Baker" userId="" providerId="" clId="Web-{B73A9034-97B5-44A7-AAB1-D36A1BF9B9C1}" dt="2023-08-15T23:13:39.816" v="38" actId="20577"/>
        <pc:sldMkLst>
          <pc:docMk/>
          <pc:sldMk cId="3868000900" sldId="409"/>
        </pc:sldMkLst>
        <pc:spChg chg="mod">
          <ac:chgData name="Brian William Baker" userId="" providerId="" clId="Web-{B73A9034-97B5-44A7-AAB1-D36A1BF9B9C1}" dt="2023-08-15T23:13:39.816" v="38" actId="20577"/>
          <ac:spMkLst>
            <pc:docMk/>
            <pc:sldMk cId="3868000900" sldId="409"/>
            <ac:spMk id="305" creationId="{00000000-0000-0000-0000-000000000000}"/>
          </ac:spMkLst>
        </pc:spChg>
      </pc:sldChg>
      <pc:sldChg chg="addSp delSp modSp">
        <pc:chgData name="Brian William Baker" userId="" providerId="" clId="Web-{B73A9034-97B5-44A7-AAB1-D36A1BF9B9C1}" dt="2023-08-15T23:11:55.829" v="27" actId="14100"/>
        <pc:sldMkLst>
          <pc:docMk/>
          <pc:sldMk cId="3303516496" sldId="441"/>
        </pc:sldMkLst>
        <pc:picChg chg="mod">
          <ac:chgData name="Brian William Baker" userId="" providerId="" clId="Web-{B73A9034-97B5-44A7-AAB1-D36A1BF9B9C1}" dt="2023-08-15T23:11:44.454" v="25" actId="1076"/>
          <ac:picMkLst>
            <pc:docMk/>
            <pc:sldMk cId="3303516496" sldId="441"/>
            <ac:picMk id="2" creationId="{1030FFD3-1EB6-F80C-CCAA-B9ACB7697330}"/>
          </ac:picMkLst>
        </pc:picChg>
        <pc:picChg chg="add del mod">
          <ac:chgData name="Brian William Baker" userId="" providerId="" clId="Web-{B73A9034-97B5-44A7-AAB1-D36A1BF9B9C1}" dt="2023-08-15T23:09:37.388" v="4"/>
          <ac:picMkLst>
            <pc:docMk/>
            <pc:sldMk cId="3303516496" sldId="441"/>
            <ac:picMk id="4" creationId="{97D712B1-1530-56D2-E1AE-BA2E9998942E}"/>
          </ac:picMkLst>
        </pc:picChg>
        <pc:picChg chg="del">
          <ac:chgData name="Brian William Baker" userId="" providerId="" clId="Web-{B73A9034-97B5-44A7-AAB1-D36A1BF9B9C1}" dt="2023-08-15T23:10:58.250" v="14"/>
          <ac:picMkLst>
            <pc:docMk/>
            <pc:sldMk cId="3303516496" sldId="441"/>
            <ac:picMk id="5" creationId="{441A9274-4627-555D-7484-C47C6DE62103}"/>
          </ac:picMkLst>
        </pc:picChg>
        <pc:picChg chg="add mod">
          <ac:chgData name="Brian William Baker" userId="" providerId="" clId="Web-{B73A9034-97B5-44A7-AAB1-D36A1BF9B9C1}" dt="2023-08-15T23:11:55.829" v="27" actId="14100"/>
          <ac:picMkLst>
            <pc:docMk/>
            <pc:sldMk cId="3303516496" sldId="441"/>
            <ac:picMk id="6" creationId="{4B85D187-BEF3-108A-8A37-E140B1D41C82}"/>
          </ac:picMkLst>
        </pc:picChg>
        <pc:picChg chg="add mod">
          <ac:chgData name="Brian William Baker" userId="" providerId="" clId="Web-{B73A9034-97B5-44A7-AAB1-D36A1BF9B9C1}" dt="2023-08-15T23:10:32.718" v="13" actId="1076"/>
          <ac:picMkLst>
            <pc:docMk/>
            <pc:sldMk cId="3303516496" sldId="441"/>
            <ac:picMk id="7" creationId="{154A95F8-A13C-B8E7-2AB8-61A75EB65DE2}"/>
          </ac:picMkLst>
        </pc:picChg>
        <pc:picChg chg="add mod">
          <ac:chgData name="Brian William Baker" userId="" providerId="" clId="Web-{B73A9034-97B5-44A7-AAB1-D36A1BF9B9C1}" dt="2023-08-15T23:11:35.532" v="23" actId="1076"/>
          <ac:picMkLst>
            <pc:docMk/>
            <pc:sldMk cId="3303516496" sldId="441"/>
            <ac:picMk id="8" creationId="{AF4F9067-507E-DB17-0987-00C3BDB7A55F}"/>
          </ac:picMkLst>
        </pc:picChg>
        <pc:picChg chg="add mod">
          <ac:chgData name="Brian William Baker" userId="" providerId="" clId="Web-{B73A9034-97B5-44A7-AAB1-D36A1BF9B9C1}" dt="2023-08-15T23:11:38.391" v="24" actId="14100"/>
          <ac:picMkLst>
            <pc:docMk/>
            <pc:sldMk cId="3303516496" sldId="441"/>
            <ac:picMk id="9" creationId="{B1ABE575-B0DD-549C-CEE8-C9A90F0856BF}"/>
          </ac:picMkLst>
        </pc:picChg>
        <pc:picChg chg="mod">
          <ac:chgData name="Brian William Baker" userId="" providerId="" clId="Web-{B73A9034-97B5-44A7-AAB1-D36A1BF9B9C1}" dt="2023-08-15T23:11:50.860" v="26" actId="14100"/>
          <ac:picMkLst>
            <pc:docMk/>
            <pc:sldMk cId="3303516496" sldId="441"/>
            <ac:picMk id="23" creationId="{726ADC98-A104-4012-A4C0-63B7BF66236C}"/>
          </ac:picMkLst>
        </pc:picChg>
      </pc:sldChg>
      <pc:sldChg chg="modSp">
        <pc:chgData name="Brian William Baker" userId="" providerId="" clId="Web-{B73A9034-97B5-44A7-AAB1-D36A1BF9B9C1}" dt="2023-08-15T23:13:29.503" v="35" actId="20577"/>
        <pc:sldMkLst>
          <pc:docMk/>
          <pc:sldMk cId="422859864" sldId="474"/>
        </pc:sldMkLst>
        <pc:spChg chg="mod">
          <ac:chgData name="Brian William Baker" userId="" providerId="" clId="Web-{B73A9034-97B5-44A7-AAB1-D36A1BF9B9C1}" dt="2023-08-15T23:13:29.503" v="35" actId="20577"/>
          <ac:spMkLst>
            <pc:docMk/>
            <pc:sldMk cId="422859864" sldId="474"/>
            <ac:spMk id="2" creationId="{00000000-0000-0000-0000-000000000000}"/>
          </ac:spMkLst>
        </pc:spChg>
      </pc:sldChg>
    </pc:docChg>
  </pc:docChgLst>
  <pc:docChgLst>
    <pc:chgData name="Brian William Baker" clId="Web-{6A0DD5A6-831D-45A1-92D9-D7192E68A9C8}"/>
    <pc:docChg chg="delSld modSld">
      <pc:chgData name="Brian William Baker" userId="" providerId="" clId="Web-{6A0DD5A6-831D-45A1-92D9-D7192E68A9C8}" dt="2023-08-22T17:38:22.265" v="191"/>
      <pc:docMkLst>
        <pc:docMk/>
      </pc:docMkLst>
      <pc:sldChg chg="modSp">
        <pc:chgData name="Brian William Baker" userId="" providerId="" clId="Web-{6A0DD5A6-831D-45A1-92D9-D7192E68A9C8}" dt="2023-08-22T17:37:30.731" v="190" actId="14100"/>
        <pc:sldMkLst>
          <pc:docMk/>
          <pc:sldMk cId="3066112554" sldId="342"/>
        </pc:sldMkLst>
        <pc:spChg chg="mod">
          <ac:chgData name="Brian William Baker" userId="" providerId="" clId="Web-{6A0DD5A6-831D-45A1-92D9-D7192E68A9C8}" dt="2023-08-22T17:37:30.731" v="190" actId="14100"/>
          <ac:spMkLst>
            <pc:docMk/>
            <pc:sldMk cId="3066112554" sldId="342"/>
            <ac:spMk id="286" creationId="{00000000-0000-0000-0000-000000000000}"/>
          </ac:spMkLst>
        </pc:spChg>
      </pc:sldChg>
      <pc:sldChg chg="addSp delSp modSp">
        <pc:chgData name="Brian William Baker" userId="" providerId="" clId="Web-{6A0DD5A6-831D-45A1-92D9-D7192E68A9C8}" dt="2023-08-22T17:35:36.209" v="67"/>
        <pc:sldMkLst>
          <pc:docMk/>
          <pc:sldMk cId="2603358762" sldId="376"/>
        </pc:sldMkLst>
        <pc:spChg chg="add del mod">
          <ac:chgData name="Brian William Baker" userId="" providerId="" clId="Web-{6A0DD5A6-831D-45A1-92D9-D7192E68A9C8}" dt="2023-08-22T17:35:36.193" v="65"/>
          <ac:spMkLst>
            <pc:docMk/>
            <pc:sldMk cId="2603358762" sldId="376"/>
            <ac:spMk id="6" creationId="{D64D0C38-7D5E-5901-EE95-6DA554046E73}"/>
          </ac:spMkLst>
        </pc:spChg>
        <pc:spChg chg="add del mod">
          <ac:chgData name="Brian William Baker" userId="" providerId="" clId="Web-{6A0DD5A6-831D-45A1-92D9-D7192E68A9C8}" dt="2023-08-22T17:35:36.193" v="64"/>
          <ac:spMkLst>
            <pc:docMk/>
            <pc:sldMk cId="2603358762" sldId="376"/>
            <ac:spMk id="7" creationId="{AE321055-DF82-71E4-7B37-28BE53BE1F83}"/>
          </ac:spMkLst>
        </pc:spChg>
        <pc:picChg chg="add del mod ord">
          <ac:chgData name="Brian William Baker" userId="" providerId="" clId="Web-{6A0DD5A6-831D-45A1-92D9-D7192E68A9C8}" dt="2023-08-22T17:35:36.209" v="67"/>
          <ac:picMkLst>
            <pc:docMk/>
            <pc:sldMk cId="2603358762" sldId="376"/>
            <ac:picMk id="4" creationId="{8DBA60A8-B10B-5D48-D076-C741302A4BF4}"/>
          </ac:picMkLst>
        </pc:picChg>
        <pc:picChg chg="add del mod">
          <ac:chgData name="Brian William Baker" userId="" providerId="" clId="Web-{6A0DD5A6-831D-45A1-92D9-D7192E68A9C8}" dt="2023-08-22T17:35:36.209" v="66"/>
          <ac:picMkLst>
            <pc:docMk/>
            <pc:sldMk cId="2603358762" sldId="376"/>
            <ac:picMk id="5" creationId="{21F24C2F-E67C-90D7-C00C-405947C458BC}"/>
          </ac:picMkLst>
        </pc:picChg>
      </pc:sldChg>
      <pc:sldChg chg="modSp del">
        <pc:chgData name="Brian William Baker" userId="" providerId="" clId="Web-{6A0DD5A6-831D-45A1-92D9-D7192E68A9C8}" dt="2023-08-22T17:26:09.692" v="24"/>
        <pc:sldMkLst>
          <pc:docMk/>
          <pc:sldMk cId="1557422318" sldId="433"/>
        </pc:sldMkLst>
        <pc:spChg chg="mod">
          <ac:chgData name="Brian William Baker" userId="" providerId="" clId="Web-{6A0DD5A6-831D-45A1-92D9-D7192E68A9C8}" dt="2023-08-22T17:25:53.801" v="22" actId="20577"/>
          <ac:spMkLst>
            <pc:docMk/>
            <pc:sldMk cId="1557422318" sldId="433"/>
            <ac:spMk id="3" creationId="{62C6FF5E-5174-4644-AB73-2F1626B69848}"/>
          </ac:spMkLst>
        </pc:spChg>
      </pc:sldChg>
      <pc:sldChg chg="del">
        <pc:chgData name="Brian William Baker" userId="" providerId="" clId="Web-{6A0DD5A6-831D-45A1-92D9-D7192E68A9C8}" dt="2023-08-22T17:38:22.265" v="191"/>
        <pc:sldMkLst>
          <pc:docMk/>
          <pc:sldMk cId="2548428107" sldId="435"/>
        </pc:sldMkLst>
      </pc:sldChg>
      <pc:sldChg chg="modSp">
        <pc:chgData name="Brian William Baker" userId="" providerId="" clId="Web-{6A0DD5A6-831D-45A1-92D9-D7192E68A9C8}" dt="2023-08-22T17:27:07.227" v="40" actId="20577"/>
        <pc:sldMkLst>
          <pc:docMk/>
          <pc:sldMk cId="422859864" sldId="474"/>
        </pc:sldMkLst>
        <pc:spChg chg="mod">
          <ac:chgData name="Brian William Baker" userId="" providerId="" clId="Web-{6A0DD5A6-831D-45A1-92D9-D7192E68A9C8}" dt="2023-08-22T17:27:07.227" v="40" actId="20577"/>
          <ac:spMkLst>
            <pc:docMk/>
            <pc:sldMk cId="422859864" sldId="474"/>
            <ac:spMk id="2" creationId="{00000000-0000-0000-0000-000000000000}"/>
          </ac:spMkLst>
        </pc:spChg>
      </pc:sldChg>
      <pc:sldChg chg="modSp">
        <pc:chgData name="Brian William Baker" userId="" providerId="" clId="Web-{6A0DD5A6-831D-45A1-92D9-D7192E68A9C8}" dt="2023-08-22T17:26:52.882" v="37" actId="20577"/>
        <pc:sldMkLst>
          <pc:docMk/>
          <pc:sldMk cId="3357972951" sldId="482"/>
        </pc:sldMkLst>
        <pc:spChg chg="mod">
          <ac:chgData name="Brian William Baker" userId="" providerId="" clId="Web-{6A0DD5A6-831D-45A1-92D9-D7192E68A9C8}" dt="2023-08-22T17:26:52.882" v="37" actId="20577"/>
          <ac:spMkLst>
            <pc:docMk/>
            <pc:sldMk cId="3357972951" sldId="482"/>
            <ac:spMk id="2" creationId="{00000000-0000-0000-0000-000000000000}"/>
          </ac:spMkLst>
        </pc:spChg>
      </pc:sldChg>
      <pc:sldChg chg="modSp">
        <pc:chgData name="Brian William Baker" userId="" providerId="" clId="Web-{6A0DD5A6-831D-45A1-92D9-D7192E68A9C8}" dt="2023-08-22T17:28:55.936" v="45" actId="20577"/>
        <pc:sldMkLst>
          <pc:docMk/>
          <pc:sldMk cId="2980692999" sldId="484"/>
        </pc:sldMkLst>
        <pc:spChg chg="mod">
          <ac:chgData name="Brian William Baker" userId="" providerId="" clId="Web-{6A0DD5A6-831D-45A1-92D9-D7192E68A9C8}" dt="2023-08-22T17:28:55.936" v="45" actId="20577"/>
          <ac:spMkLst>
            <pc:docMk/>
            <pc:sldMk cId="2980692999" sldId="484"/>
            <ac:spMk id="2" creationId="{00000000-0000-0000-0000-000000000000}"/>
          </ac:spMkLst>
        </pc:spChg>
      </pc:sldChg>
      <pc:sldChg chg="modSp del">
        <pc:chgData name="Brian William Baker" userId="" providerId="" clId="Web-{6A0DD5A6-831D-45A1-92D9-D7192E68A9C8}" dt="2023-08-22T17:26:08.848" v="23"/>
        <pc:sldMkLst>
          <pc:docMk/>
          <pc:sldMk cId="1887778465" sldId="500"/>
        </pc:sldMkLst>
        <pc:spChg chg="mod">
          <ac:chgData name="Brian William Baker" userId="" providerId="" clId="Web-{6A0DD5A6-831D-45A1-92D9-D7192E68A9C8}" dt="2023-08-22T17:25:45.753" v="20" actId="20577"/>
          <ac:spMkLst>
            <pc:docMk/>
            <pc:sldMk cId="1887778465" sldId="500"/>
            <ac:spMk id="2" creationId="{F7A80EBB-1731-49F4-867B-54F549FF6D72}"/>
          </ac:spMkLst>
        </pc:spChg>
      </pc:sldChg>
      <pc:sldChg chg="del">
        <pc:chgData name="Brian William Baker" userId="" providerId="" clId="Web-{6A0DD5A6-831D-45A1-92D9-D7192E68A9C8}" dt="2023-08-22T17:26:14.489" v="26"/>
        <pc:sldMkLst>
          <pc:docMk/>
          <pc:sldMk cId="452416040" sldId="501"/>
        </pc:sldMkLst>
      </pc:sldChg>
      <pc:sldChg chg="del">
        <pc:chgData name="Brian William Baker" userId="" providerId="" clId="Web-{6A0DD5A6-831D-45A1-92D9-D7192E68A9C8}" dt="2023-08-22T17:26:11.020" v="25"/>
        <pc:sldMkLst>
          <pc:docMk/>
          <pc:sldMk cId="596938995" sldId="502"/>
        </pc:sldMkLst>
      </pc:sldChg>
      <pc:sldChg chg="del">
        <pc:chgData name="Brian William Baker" userId="" providerId="" clId="Web-{6A0DD5A6-831D-45A1-92D9-D7192E68A9C8}" dt="2023-08-22T17:26:16.224" v="27"/>
        <pc:sldMkLst>
          <pc:docMk/>
          <pc:sldMk cId="1786263447" sldId="504"/>
        </pc:sldMkLst>
      </pc:sldChg>
      <pc:sldChg chg="modSp">
        <pc:chgData name="Brian William Baker" userId="" providerId="" clId="Web-{6A0DD5A6-831D-45A1-92D9-D7192E68A9C8}" dt="2023-08-22T17:24:21.983" v="5" actId="20577"/>
        <pc:sldMkLst>
          <pc:docMk/>
          <pc:sldMk cId="2647809434" sldId="507"/>
        </pc:sldMkLst>
        <pc:spChg chg="mod">
          <ac:chgData name="Brian William Baker" userId="" providerId="" clId="Web-{6A0DD5A6-831D-45A1-92D9-D7192E68A9C8}" dt="2023-08-22T17:24:21.983" v="5" actId="20577"/>
          <ac:spMkLst>
            <pc:docMk/>
            <pc:sldMk cId="2647809434" sldId="507"/>
            <ac:spMk id="2" creationId="{00000000-0000-0000-0000-000000000000}"/>
          </ac:spMkLst>
        </pc:spChg>
      </pc:sldChg>
      <pc:sldChg chg="modSp">
        <pc:chgData name="Brian William Baker" userId="" providerId="" clId="Web-{6A0DD5A6-831D-45A1-92D9-D7192E68A9C8}" dt="2023-08-22T17:24:55.157" v="18" actId="20577"/>
        <pc:sldMkLst>
          <pc:docMk/>
          <pc:sldMk cId="373825468" sldId="508"/>
        </pc:sldMkLst>
        <pc:spChg chg="mod">
          <ac:chgData name="Brian William Baker" userId="" providerId="" clId="Web-{6A0DD5A6-831D-45A1-92D9-D7192E68A9C8}" dt="2023-08-22T17:24:55.157" v="18" actId="20577"/>
          <ac:spMkLst>
            <pc:docMk/>
            <pc:sldMk cId="373825468" sldId="508"/>
            <ac:spMk id="2" creationId="{00000000-0000-0000-0000-000000000000}"/>
          </ac:spMkLst>
        </pc:spChg>
      </pc:sldChg>
    </pc:docChg>
  </pc:docChgLst>
  <pc:docChgLst>
    <pc:chgData name="Amy Lash" userId="SA5LW080+/AvOn5K9hsCeOFZVxH6ryRzqeNuPmhYC4U=" providerId="None" clId="Web-{DA3782EC-3451-4653-A602-5D725FA50F1E}"/>
    <pc:docChg chg="modSld">
      <pc:chgData name="Amy Lash" userId="SA5LW080+/AvOn5K9hsCeOFZVxH6ryRzqeNuPmhYC4U=" providerId="None" clId="Web-{DA3782EC-3451-4653-A602-5D725FA50F1E}" dt="2022-08-19T18:38:06.341" v="26" actId="20577"/>
      <pc:docMkLst>
        <pc:docMk/>
      </pc:docMkLst>
      <pc:sldChg chg="modSp">
        <pc:chgData name="Amy Lash" userId="SA5LW080+/AvOn5K9hsCeOFZVxH6ryRzqeNuPmhYC4U=" providerId="None" clId="Web-{DA3782EC-3451-4653-A602-5D725FA50F1E}" dt="2022-08-19T18:38:06.341" v="26" actId="20577"/>
        <pc:sldMkLst>
          <pc:docMk/>
          <pc:sldMk cId="2033074843" sldId="505"/>
        </pc:sldMkLst>
        <pc:spChg chg="mod">
          <ac:chgData name="Amy Lash" userId="SA5LW080+/AvOn5K9hsCeOFZVxH6ryRzqeNuPmhYC4U=" providerId="None" clId="Web-{DA3782EC-3451-4653-A602-5D725FA50F1E}" dt="2022-08-19T18:38:06.341" v="26" actId="20577"/>
          <ac:spMkLst>
            <pc:docMk/>
            <pc:sldMk cId="2033074843" sldId="505"/>
            <ac:spMk id="4" creationId="{F8B5F476-142A-3996-9FE1-643EC661CCF1}"/>
          </ac:spMkLst>
        </pc:spChg>
      </pc:sldChg>
    </pc:docChg>
  </pc:docChgLst>
  <pc:docChgLst>
    <pc:chgData name="Brian William Baker" clId="Web-{4AE06884-5854-43E1-8EBA-50028C19BE44}"/>
    <pc:docChg chg="addSld delSld modSld">
      <pc:chgData name="Brian William Baker" userId="" providerId="" clId="Web-{4AE06884-5854-43E1-8EBA-50028C19BE44}" dt="2023-08-24T17:20:38.286" v="44" actId="20577"/>
      <pc:docMkLst>
        <pc:docMk/>
      </pc:docMkLst>
      <pc:sldChg chg="modSp">
        <pc:chgData name="Brian William Baker" userId="" providerId="" clId="Web-{4AE06884-5854-43E1-8EBA-50028C19BE44}" dt="2023-08-24T17:20:38.286" v="44" actId="20577"/>
        <pc:sldMkLst>
          <pc:docMk/>
          <pc:sldMk cId="3066112554" sldId="342"/>
        </pc:sldMkLst>
        <pc:spChg chg="mod">
          <ac:chgData name="Brian William Baker" userId="" providerId="" clId="Web-{4AE06884-5854-43E1-8EBA-50028C19BE44}" dt="2023-08-24T17:20:38.286" v="44" actId="20577"/>
          <ac:spMkLst>
            <pc:docMk/>
            <pc:sldMk cId="3066112554" sldId="342"/>
            <ac:spMk id="286" creationId="{00000000-0000-0000-0000-000000000000}"/>
          </ac:spMkLst>
        </pc:spChg>
      </pc:sldChg>
      <pc:sldChg chg="del">
        <pc:chgData name="Brian William Baker" userId="" providerId="" clId="Web-{4AE06884-5854-43E1-8EBA-50028C19BE44}" dt="2023-08-24T17:18:17.845" v="2"/>
        <pc:sldMkLst>
          <pc:docMk/>
          <pc:sldMk cId="3305821314" sldId="529"/>
        </pc:sldMkLst>
      </pc:sldChg>
      <pc:sldChg chg="add del">
        <pc:chgData name="Brian William Baker" userId="" providerId="" clId="Web-{4AE06884-5854-43E1-8EBA-50028C19BE44}" dt="2023-08-24T17:18:42.502" v="11"/>
        <pc:sldMkLst>
          <pc:docMk/>
          <pc:sldMk cId="1000515105" sldId="532"/>
        </pc:sldMkLst>
      </pc:sldChg>
      <pc:sldChg chg="add">
        <pc:chgData name="Brian William Baker" userId="" providerId="" clId="Web-{4AE06884-5854-43E1-8EBA-50028C19BE44}" dt="2023-08-24T17:18:52.346" v="12"/>
        <pc:sldMkLst>
          <pc:docMk/>
          <pc:sldMk cId="3032217549" sldId="532"/>
        </pc:sldMkLst>
      </pc:sldChg>
      <pc:sldChg chg="del">
        <pc:chgData name="Brian William Baker" userId="" providerId="" clId="Web-{4AE06884-5854-43E1-8EBA-50028C19BE44}" dt="2023-08-24T17:18:17.845" v="1"/>
        <pc:sldMkLst>
          <pc:docMk/>
          <pc:sldMk cId="4153695573" sldId="532"/>
        </pc:sldMkLst>
      </pc:sldChg>
      <pc:sldChg chg="add">
        <pc:chgData name="Brian William Baker" userId="" providerId="" clId="Web-{4AE06884-5854-43E1-8EBA-50028C19BE44}" dt="2023-08-24T17:18:52.455" v="13"/>
        <pc:sldMkLst>
          <pc:docMk/>
          <pc:sldMk cId="897846755" sldId="533"/>
        </pc:sldMkLst>
      </pc:sldChg>
      <pc:sldChg chg="add del">
        <pc:chgData name="Brian William Baker" userId="" providerId="" clId="Web-{4AE06884-5854-43E1-8EBA-50028C19BE44}" dt="2023-08-24T17:18:42.502" v="10"/>
        <pc:sldMkLst>
          <pc:docMk/>
          <pc:sldMk cId="3024788087" sldId="533"/>
        </pc:sldMkLst>
      </pc:sldChg>
      <pc:sldChg chg="del">
        <pc:chgData name="Brian William Baker" userId="" providerId="" clId="Web-{4AE06884-5854-43E1-8EBA-50028C19BE44}" dt="2023-08-24T17:18:17.845" v="3"/>
        <pc:sldMkLst>
          <pc:docMk/>
          <pc:sldMk cId="3034261775" sldId="533"/>
        </pc:sldMkLst>
      </pc:sldChg>
      <pc:sldChg chg="add del">
        <pc:chgData name="Brian William Baker" userId="" providerId="" clId="Web-{4AE06884-5854-43E1-8EBA-50028C19BE44}" dt="2023-08-24T17:18:42.502" v="9"/>
        <pc:sldMkLst>
          <pc:docMk/>
          <pc:sldMk cId="689423775" sldId="534"/>
        </pc:sldMkLst>
      </pc:sldChg>
      <pc:sldChg chg="del">
        <pc:chgData name="Brian William Baker" userId="" providerId="" clId="Web-{4AE06884-5854-43E1-8EBA-50028C19BE44}" dt="2023-08-24T17:18:17.829" v="0"/>
        <pc:sldMkLst>
          <pc:docMk/>
          <pc:sldMk cId="3796023860" sldId="534"/>
        </pc:sldMkLst>
      </pc:sldChg>
      <pc:sldChg chg="add">
        <pc:chgData name="Brian William Baker" userId="" providerId="" clId="Web-{4AE06884-5854-43E1-8EBA-50028C19BE44}" dt="2023-08-24T17:18:52.596" v="14"/>
        <pc:sldMkLst>
          <pc:docMk/>
          <pc:sldMk cId="3801019292" sldId="534"/>
        </pc:sldMkLst>
      </pc:sldChg>
      <pc:sldChg chg="add del">
        <pc:chgData name="Brian William Baker" userId="" providerId="" clId="Web-{4AE06884-5854-43E1-8EBA-50028C19BE44}" dt="2023-08-24T17:18:42.502" v="8"/>
        <pc:sldMkLst>
          <pc:docMk/>
          <pc:sldMk cId="3163970905" sldId="535"/>
        </pc:sldMkLst>
      </pc:sldChg>
      <pc:sldChg chg="add">
        <pc:chgData name="Brian William Baker" userId="" providerId="" clId="Web-{4AE06884-5854-43E1-8EBA-50028C19BE44}" dt="2023-08-24T17:18:52.736" v="15"/>
        <pc:sldMkLst>
          <pc:docMk/>
          <pc:sldMk cId="3476774378" sldId="53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D3D3D9-D770-CBA2-A6B4-1E9C5F1935A7}"/>
              </a:ext>
            </a:extLst>
          </p:cNvPr>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B4D54E-C929-0290-A849-8AA177D24329}"/>
              </a:ext>
            </a:extLst>
          </p:cNvPr>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013FAFA6-8F5D-704B-ACAB-D23B91C22472}" type="datetimeFigureOut">
              <a:rPr lang="en-US" smtClean="0"/>
              <a:t>9/5/2023</a:t>
            </a:fld>
            <a:endParaRPr lang="en-US"/>
          </a:p>
        </p:txBody>
      </p:sp>
      <p:sp>
        <p:nvSpPr>
          <p:cNvPr id="4" name="Footer Placeholder 3">
            <a:extLst>
              <a:ext uri="{FF2B5EF4-FFF2-40B4-BE49-F238E27FC236}">
                <a16:creationId xmlns:a16="http://schemas.microsoft.com/office/drawing/2014/main" id="{4A49CFA4-555B-BE9D-4F63-21EC6E37ACB3}"/>
              </a:ext>
            </a:extLst>
          </p:cNvPr>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A2D8645-2563-8634-E04E-FC958E2B4216}"/>
              </a:ext>
            </a:extLst>
          </p:cNvPr>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FB0CA953-83AB-CE4C-8088-5B5E2A431CDF}" type="slidenum">
              <a:rPr lang="en-US" smtClean="0"/>
              <a:t>‹#›</a:t>
            </a:fld>
            <a:endParaRPr lang="en-US"/>
          </a:p>
        </p:txBody>
      </p:sp>
    </p:spTree>
    <p:extLst>
      <p:ext uri="{BB962C8B-B14F-4D97-AF65-F5344CB8AC3E}">
        <p14:creationId xmlns:p14="http://schemas.microsoft.com/office/powerpoint/2010/main" val="1073761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82118" cy="464820"/>
          </a:xfrm>
          <a:prstGeom prst="rect">
            <a:avLst/>
          </a:prstGeom>
          <a:noFill/>
          <a:ln>
            <a:noFill/>
          </a:ln>
        </p:spPr>
        <p:txBody>
          <a:bodyPr lIns="92431" tIns="92431" rIns="92431" bIns="92431"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3" name="Shape 3"/>
          <p:cNvSpPr txBox="1">
            <a:spLocks noGrp="1"/>
          </p:cNvSpPr>
          <p:nvPr>
            <p:ph type="dt" idx="10"/>
          </p:nvPr>
        </p:nvSpPr>
        <p:spPr>
          <a:xfrm>
            <a:off x="3899695" y="0"/>
            <a:ext cx="2982118" cy="464820"/>
          </a:xfrm>
          <a:prstGeom prst="rect">
            <a:avLst/>
          </a:prstGeom>
          <a:noFill/>
          <a:ln>
            <a:noFill/>
          </a:ln>
        </p:spPr>
        <p:txBody>
          <a:bodyPr lIns="92431" tIns="92431" rIns="92431" bIns="92431"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4" name="Shape 4"/>
          <p:cNvSpPr>
            <a:spLocks noGrp="1" noRot="1" noChangeAspect="1"/>
          </p:cNvSpPr>
          <p:nvPr>
            <p:ph type="sldImg" idx="3"/>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5" name="Shape 5"/>
          <p:cNvSpPr txBox="1">
            <a:spLocks noGrp="1"/>
          </p:cNvSpPr>
          <p:nvPr>
            <p:ph type="body" idx="1"/>
          </p:nvPr>
        </p:nvSpPr>
        <p:spPr>
          <a:xfrm>
            <a:off x="917576" y="4415790"/>
            <a:ext cx="5046662" cy="4183380"/>
          </a:xfrm>
          <a:prstGeom prst="rect">
            <a:avLst/>
          </a:prstGeom>
          <a:noFill/>
          <a:ln>
            <a:noFill/>
          </a:ln>
        </p:spPr>
        <p:txBody>
          <a:bodyPr lIns="92431" tIns="92431" rIns="92431" bIns="92431"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6" name="Shape 6"/>
          <p:cNvSpPr txBox="1">
            <a:spLocks noGrp="1"/>
          </p:cNvSpPr>
          <p:nvPr>
            <p:ph type="ftr" idx="11"/>
          </p:nvPr>
        </p:nvSpPr>
        <p:spPr>
          <a:xfrm>
            <a:off x="0" y="8831580"/>
            <a:ext cx="2982118" cy="464820"/>
          </a:xfrm>
          <a:prstGeom prst="rect">
            <a:avLst/>
          </a:prstGeom>
          <a:noFill/>
          <a:ln>
            <a:noFill/>
          </a:ln>
        </p:spPr>
        <p:txBody>
          <a:bodyPr lIns="92431" tIns="92431" rIns="92431" bIns="92431"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7" name="Shape 7"/>
          <p:cNvSpPr txBox="1">
            <a:spLocks noGrp="1"/>
          </p:cNvSpPr>
          <p:nvPr>
            <p:ph type="sldNum" idx="12"/>
          </p:nvPr>
        </p:nvSpPr>
        <p:spPr>
          <a:xfrm>
            <a:off x="3899695" y="8831580"/>
            <a:ext cx="2982118" cy="464820"/>
          </a:xfrm>
          <a:prstGeom prst="rect">
            <a:avLst/>
          </a:prstGeom>
          <a:noFill/>
          <a:ln>
            <a:noFill/>
          </a:ln>
        </p:spPr>
        <p:txBody>
          <a:bodyPr lIns="92431" tIns="92431" rIns="92431" bIns="92431" anchor="b" anchorCtr="0"/>
          <a:lstStyle>
            <a:lvl1pPr marL="0" marR="0" indent="0" algn="r"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Tree>
    <p:extLst>
      <p:ext uri="{BB962C8B-B14F-4D97-AF65-F5344CB8AC3E}">
        <p14:creationId xmlns:p14="http://schemas.microsoft.com/office/powerpoint/2010/main" val="3320936677"/>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917576" y="4415790"/>
            <a:ext cx="5046662" cy="4183380"/>
          </a:xfrm>
          <a:prstGeom prst="rect">
            <a:avLst/>
          </a:prstGeom>
        </p:spPr>
        <p:txBody>
          <a:bodyPr lIns="92431" tIns="92431" rIns="92431" bIns="92431" anchor="ctr" anchorCtr="0">
            <a:noAutofit/>
          </a:bodyPr>
          <a:lstStyle/>
          <a:p>
            <a:pPr>
              <a:buNone/>
            </a:pPr>
            <a:endParaRPr lang="en-US"/>
          </a:p>
        </p:txBody>
      </p:sp>
      <p:sp>
        <p:nvSpPr>
          <p:cNvPr id="130" name="Shape 130"/>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595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610151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528767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557640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Tony</a:t>
            </a:r>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973930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Tony	</a:t>
            </a:r>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810398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2" name="Shape 312"/>
          <p:cNvSpPr txBox="1">
            <a:spLocks noGrp="1"/>
          </p:cNvSpPr>
          <p:nvPr>
            <p:ph type="body" idx="1"/>
          </p:nvPr>
        </p:nvSpPr>
        <p:spPr>
          <a:xfrm>
            <a:off x="917576" y="4415790"/>
            <a:ext cx="5046662" cy="4183380"/>
          </a:xfrm>
          <a:prstGeom prst="rect">
            <a:avLst/>
          </a:prstGeom>
          <a:noFill/>
          <a:ln>
            <a:noFill/>
          </a:ln>
        </p:spPr>
        <p:txBody>
          <a:bodyPr lIns="92431" tIns="46203" rIns="92431" bIns="46203" anchor="t" anchorCtr="0">
            <a:noAutofit/>
          </a:bodyPr>
          <a:lstStyle/>
          <a:p>
            <a:pPr>
              <a:buSzPct val="25000"/>
            </a:pPr>
            <a:r>
              <a:rPr lang="en-US"/>
              <a:t>Tony</a:t>
            </a:r>
          </a:p>
        </p:txBody>
      </p:sp>
      <p:sp>
        <p:nvSpPr>
          <p:cNvPr id="313" name="Shape 313"/>
          <p:cNvSpPr txBox="1"/>
          <p:nvPr/>
        </p:nvSpPr>
        <p:spPr>
          <a:xfrm>
            <a:off x="3899695" y="8831580"/>
            <a:ext cx="2982118" cy="464820"/>
          </a:xfrm>
          <a:prstGeom prst="rect">
            <a:avLst/>
          </a:prstGeom>
          <a:noFill/>
          <a:ln>
            <a:noFill/>
          </a:ln>
        </p:spPr>
        <p:txBody>
          <a:bodyPr lIns="92431" tIns="46203" rIns="92431" bIns="46203" anchor="b" anchorCtr="0">
            <a:noAutofit/>
          </a:bodyPr>
          <a:lstStyle/>
          <a:p>
            <a:pPr algn="r">
              <a:buSzPct val="25000"/>
            </a:pPr>
            <a:r>
              <a:rPr lang="en-US" sz="1200"/>
              <a:t>*</a:t>
            </a:r>
          </a:p>
        </p:txBody>
      </p:sp>
    </p:spTree>
    <p:extLst>
      <p:ext uri="{BB962C8B-B14F-4D97-AF65-F5344CB8AC3E}">
        <p14:creationId xmlns:p14="http://schemas.microsoft.com/office/powerpoint/2010/main" val="1839523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Tony</a:t>
            </a:r>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690690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Tony</a:t>
            </a:r>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96617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Nanofab</a:t>
            </a:r>
            <a:r>
              <a:rPr lang="en-US"/>
              <a:t> Policies take precedence.</a:t>
            </a:r>
          </a:p>
          <a:p>
            <a:r>
              <a:rPr lang="en-US"/>
              <a:t>Lab Members may NOT escort visitors.  Staff must escort ALL visitors.  (This includes family members and all rooms, e.g. 2223, 2227)</a:t>
            </a:r>
          </a:p>
          <a:p>
            <a:r>
              <a:rPr lang="en-US"/>
              <a:t>Any PPE exceptions will require ADDITIONAL PPE.  There are no exceptions for less.</a:t>
            </a:r>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27318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Nanofab</a:t>
            </a:r>
            <a:r>
              <a:rPr lang="en-US"/>
              <a:t> Policies take precedence.</a:t>
            </a:r>
          </a:p>
          <a:p>
            <a:r>
              <a:rPr lang="en-US"/>
              <a:t>Lab Members may NOT escort visitors.  Staff must escort ALL visitors.  (This includes family members and all rooms, e.g. 2223, 2227)</a:t>
            </a:r>
          </a:p>
          <a:p>
            <a:r>
              <a:rPr lang="en-US"/>
              <a:t>Any PPE exceptions will require ADDITIONAL PPE.  There are no exceptions for less.</a:t>
            </a:r>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78016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206342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29704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images of acceptable/unacceptable</a:t>
            </a:r>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4055728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Tony</a:t>
            </a:r>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260507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txBox="1"/>
          <p:nvPr/>
        </p:nvSpPr>
        <p:spPr>
          <a:xfrm>
            <a:off x="3899695" y="8831580"/>
            <a:ext cx="2982118" cy="464820"/>
          </a:xfrm>
          <a:prstGeom prst="rect">
            <a:avLst/>
          </a:prstGeom>
          <a:noFill/>
          <a:ln>
            <a:noFill/>
          </a:ln>
        </p:spPr>
        <p:txBody>
          <a:bodyPr lIns="92431" tIns="46203" rIns="92431" bIns="46203" anchor="b" anchorCtr="0">
            <a:noAutofit/>
          </a:bodyPr>
          <a:lstStyle/>
          <a:p>
            <a:pPr algn="r">
              <a:buSzPct val="25000"/>
            </a:pPr>
            <a:r>
              <a:rPr lang="en-US" sz="1200"/>
              <a:t>*</a:t>
            </a:r>
          </a:p>
        </p:txBody>
      </p:sp>
      <p:sp>
        <p:nvSpPr>
          <p:cNvPr id="293" name="Shape 293"/>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4" name="Shape 294"/>
          <p:cNvSpPr txBox="1">
            <a:spLocks noGrp="1"/>
          </p:cNvSpPr>
          <p:nvPr>
            <p:ph type="body" idx="1"/>
          </p:nvPr>
        </p:nvSpPr>
        <p:spPr>
          <a:xfrm>
            <a:off x="917576" y="4415790"/>
            <a:ext cx="5046662" cy="4183380"/>
          </a:xfrm>
          <a:prstGeom prst="rect">
            <a:avLst/>
          </a:prstGeom>
          <a:noFill/>
          <a:ln>
            <a:noFill/>
          </a:ln>
        </p:spPr>
        <p:txBody>
          <a:bodyPr lIns="0" tIns="0" rIns="0" bIns="0" anchor="t" anchorCtr="0">
            <a:noAutofit/>
          </a:bodyPr>
          <a:lstStyle/>
          <a:p>
            <a:pPr>
              <a:lnSpc>
                <a:spcPct val="95000"/>
              </a:lnSpc>
              <a:buSzPct val="25000"/>
            </a:pPr>
            <a:r>
              <a:rPr lang="en-US" sz="1600"/>
              <a:t>We continue to look for other options for Chemical Resistant Gloves.</a:t>
            </a:r>
          </a:p>
        </p:txBody>
      </p:sp>
    </p:spTree>
    <p:extLst>
      <p:ext uri="{BB962C8B-B14F-4D97-AF65-F5344CB8AC3E}">
        <p14:creationId xmlns:p14="http://schemas.microsoft.com/office/powerpoint/2010/main" val="2553662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txBox="1"/>
          <p:nvPr/>
        </p:nvSpPr>
        <p:spPr>
          <a:xfrm>
            <a:off x="3899695" y="8831580"/>
            <a:ext cx="2982118" cy="464820"/>
          </a:xfrm>
          <a:prstGeom prst="rect">
            <a:avLst/>
          </a:prstGeom>
          <a:noFill/>
          <a:ln>
            <a:noFill/>
          </a:ln>
        </p:spPr>
        <p:txBody>
          <a:bodyPr lIns="92431" tIns="46203" rIns="92431" bIns="46203" anchor="b" anchorCtr="0">
            <a:noAutofit/>
          </a:bodyPr>
          <a:lstStyle/>
          <a:p>
            <a:pPr algn="r">
              <a:buSzPct val="25000"/>
            </a:pPr>
            <a:r>
              <a:rPr lang="en-US" sz="1200"/>
              <a:t>*</a:t>
            </a:r>
          </a:p>
        </p:txBody>
      </p:sp>
      <p:sp>
        <p:nvSpPr>
          <p:cNvPr id="293" name="Shape 293"/>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4" name="Shape 294"/>
          <p:cNvSpPr txBox="1">
            <a:spLocks noGrp="1"/>
          </p:cNvSpPr>
          <p:nvPr>
            <p:ph type="body" idx="1"/>
          </p:nvPr>
        </p:nvSpPr>
        <p:spPr>
          <a:xfrm>
            <a:off x="917576" y="4415790"/>
            <a:ext cx="5046662" cy="4183380"/>
          </a:xfrm>
          <a:prstGeom prst="rect">
            <a:avLst/>
          </a:prstGeom>
          <a:noFill/>
          <a:ln>
            <a:noFill/>
          </a:ln>
        </p:spPr>
        <p:txBody>
          <a:bodyPr lIns="0" tIns="0" rIns="0" bIns="0" anchor="t" anchorCtr="0">
            <a:noAutofit/>
          </a:bodyPr>
          <a:lstStyle/>
          <a:p>
            <a:pPr>
              <a:lnSpc>
                <a:spcPct val="95000"/>
              </a:lnSpc>
              <a:buSzPct val="25000"/>
            </a:pPr>
            <a:r>
              <a:rPr lang="en-US" sz="1600"/>
              <a:t>Tony</a:t>
            </a:r>
          </a:p>
        </p:txBody>
      </p:sp>
    </p:spTree>
    <p:extLst>
      <p:ext uri="{BB962C8B-B14F-4D97-AF65-F5344CB8AC3E}">
        <p14:creationId xmlns:p14="http://schemas.microsoft.com/office/powerpoint/2010/main" val="2507452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9" name="Shape 329"/>
          <p:cNvSpPr txBox="1">
            <a:spLocks noGrp="1"/>
          </p:cNvSpPr>
          <p:nvPr>
            <p:ph type="body" idx="1"/>
          </p:nvPr>
        </p:nvSpPr>
        <p:spPr>
          <a:xfrm>
            <a:off x="917576" y="4415790"/>
            <a:ext cx="5046662" cy="4183380"/>
          </a:xfrm>
          <a:prstGeom prst="rect">
            <a:avLst/>
          </a:prstGeom>
          <a:noFill/>
          <a:ln>
            <a:noFill/>
          </a:ln>
        </p:spPr>
        <p:txBody>
          <a:bodyPr lIns="92431" tIns="46203" rIns="92431" bIns="46203" anchor="t" anchorCtr="0">
            <a:noAutofit/>
          </a:bodyPr>
          <a:lstStyle/>
          <a:p>
            <a:pPr lvl="0" rtl="0">
              <a:buNone/>
            </a:pPr>
            <a:r>
              <a:rPr lang="en-US" sz="1800"/>
              <a:t>No excuse – even for being stranded.</a:t>
            </a:r>
          </a:p>
          <a:p>
            <a:pPr lvl="0" rtl="0">
              <a:buNone/>
            </a:pPr>
            <a:r>
              <a:rPr lang="en-US" sz="1800"/>
              <a:t>Remember, the rule is ALL times – not even for a couple minutes.</a:t>
            </a:r>
          </a:p>
          <a:p>
            <a:pPr lvl="0" rtl="0">
              <a:buNone/>
            </a:pPr>
            <a:r>
              <a:rPr lang="en-US" sz="1800"/>
              <a:t>If Buddy leaves, you must leave, too.  (“Short” breaks often take much longer than expected.)</a:t>
            </a:r>
          </a:p>
        </p:txBody>
      </p:sp>
      <p:sp>
        <p:nvSpPr>
          <p:cNvPr id="330" name="Shape 330"/>
          <p:cNvSpPr txBox="1"/>
          <p:nvPr/>
        </p:nvSpPr>
        <p:spPr>
          <a:xfrm>
            <a:off x="3899695" y="8831580"/>
            <a:ext cx="2982118" cy="464820"/>
          </a:xfrm>
          <a:prstGeom prst="rect">
            <a:avLst/>
          </a:prstGeom>
          <a:noFill/>
          <a:ln>
            <a:noFill/>
          </a:ln>
        </p:spPr>
        <p:txBody>
          <a:bodyPr lIns="92431" tIns="46203" rIns="92431" bIns="46203" anchor="b" anchorCtr="0">
            <a:noAutofit/>
          </a:bodyPr>
          <a:lstStyle/>
          <a:p>
            <a:pPr algn="r">
              <a:buSzPct val="25000"/>
            </a:pPr>
            <a:r>
              <a:rPr lang="en-US" sz="1200"/>
              <a:t>*</a:t>
            </a:r>
          </a:p>
        </p:txBody>
      </p:sp>
    </p:spTree>
    <p:extLst>
      <p:ext uri="{BB962C8B-B14F-4D97-AF65-F5344CB8AC3E}">
        <p14:creationId xmlns:p14="http://schemas.microsoft.com/office/powerpoint/2010/main" val="1797863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2" name="Shape 312"/>
          <p:cNvSpPr txBox="1">
            <a:spLocks noGrp="1"/>
          </p:cNvSpPr>
          <p:nvPr>
            <p:ph type="body" idx="1"/>
          </p:nvPr>
        </p:nvSpPr>
        <p:spPr>
          <a:xfrm>
            <a:off x="917576" y="4415790"/>
            <a:ext cx="5046662" cy="4183380"/>
          </a:xfrm>
          <a:prstGeom prst="rect">
            <a:avLst/>
          </a:prstGeom>
          <a:noFill/>
          <a:ln>
            <a:noFill/>
          </a:ln>
        </p:spPr>
        <p:txBody>
          <a:bodyPr lIns="92431" tIns="46203" rIns="92431" bIns="46203" anchor="t" anchorCtr="0">
            <a:noAutofit/>
          </a:bodyPr>
          <a:lstStyle/>
          <a:p>
            <a:pPr>
              <a:buSzPct val="25000"/>
            </a:pPr>
            <a:r>
              <a:rPr lang="en-US"/>
              <a:t>Tony</a:t>
            </a:r>
          </a:p>
        </p:txBody>
      </p:sp>
      <p:sp>
        <p:nvSpPr>
          <p:cNvPr id="313" name="Shape 313"/>
          <p:cNvSpPr txBox="1"/>
          <p:nvPr/>
        </p:nvSpPr>
        <p:spPr>
          <a:xfrm>
            <a:off x="3899695" y="8831580"/>
            <a:ext cx="2982118" cy="464820"/>
          </a:xfrm>
          <a:prstGeom prst="rect">
            <a:avLst/>
          </a:prstGeom>
          <a:noFill/>
          <a:ln>
            <a:noFill/>
          </a:ln>
        </p:spPr>
        <p:txBody>
          <a:bodyPr lIns="92431" tIns="46203" rIns="92431" bIns="46203" anchor="b" anchorCtr="0">
            <a:noAutofit/>
          </a:bodyPr>
          <a:lstStyle/>
          <a:p>
            <a:pPr algn="r">
              <a:buSzPct val="25000"/>
            </a:pPr>
            <a:r>
              <a:rPr lang="en-US" sz="1200"/>
              <a:t>*</a:t>
            </a:r>
          </a:p>
        </p:txBody>
      </p:sp>
    </p:spTree>
    <p:extLst>
      <p:ext uri="{BB962C8B-B14F-4D97-AF65-F5344CB8AC3E}">
        <p14:creationId xmlns:p14="http://schemas.microsoft.com/office/powerpoint/2010/main" val="1685234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293538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561609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61209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415849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1143900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3519383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4161320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1247070"/>
            <a:ext cx="7620000" cy="2652889"/>
          </a:xfrm>
        </p:spPr>
        <p:txBody>
          <a:bodyPr anchor="b"/>
          <a:lstStyle>
            <a:lvl1pPr algn="ctr">
              <a:defRPr sz="5000"/>
            </a:lvl1pPr>
          </a:lstStyle>
          <a:p>
            <a:r>
              <a:rPr lang="en-US"/>
              <a:t>Click to edit Master title style</a:t>
            </a:r>
          </a:p>
        </p:txBody>
      </p:sp>
      <p:sp>
        <p:nvSpPr>
          <p:cNvPr id="3" name="Subtitle 2"/>
          <p:cNvSpPr>
            <a:spLocks noGrp="1"/>
          </p:cNvSpPr>
          <p:nvPr>
            <p:ph type="subTitle" idx="1"/>
          </p:nvPr>
        </p:nvSpPr>
        <p:spPr>
          <a:xfrm>
            <a:off x="1270000" y="4002264"/>
            <a:ext cx="7620000" cy="1839736"/>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3081890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1895651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0750" y="405694"/>
            <a:ext cx="2190750" cy="64575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8500" y="405694"/>
            <a:ext cx="6445250" cy="6457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907322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Red title, content, footer, lt ">
    <p:spTree>
      <p:nvGrpSpPr>
        <p:cNvPr id="1" name=""/>
        <p:cNvGrpSpPr/>
        <p:nvPr/>
      </p:nvGrpSpPr>
      <p:grpSpPr>
        <a:xfrm>
          <a:off x="0" y="0"/>
          <a:ext cx="0" cy="0"/>
          <a:chOff x="0" y="0"/>
          <a:chExt cx="0" cy="0"/>
        </a:xfrm>
      </p:grpSpPr>
      <p:sp>
        <p:nvSpPr>
          <p:cNvPr id="5" name="Content Placeholder 2"/>
          <p:cNvSpPr>
            <a:spLocks noGrp="1"/>
          </p:cNvSpPr>
          <p:nvPr>
            <p:ph idx="1"/>
          </p:nvPr>
        </p:nvSpPr>
        <p:spPr>
          <a:xfrm>
            <a:off x="262902" y="1015999"/>
            <a:ext cx="9606961" cy="5912702"/>
          </a:xfrm>
        </p:spPr>
        <p:txBody>
          <a:bodyPr/>
          <a:lstStyle>
            <a:lvl2pPr marL="571477" indent="-190492">
              <a:buFont typeface="Wingdings" panose="05000000000000000000" pitchFamily="2" charset="2"/>
              <a:buChar char="§"/>
              <a:defRPr/>
            </a:lvl2pPr>
            <a:lvl3pPr marL="952462" indent="-190492">
              <a:buFont typeface="Courier New" panose="02070309020205020404" pitchFamily="49" charset="0"/>
              <a:buChar char="o"/>
              <a:defRPr/>
            </a:lvl3pPr>
            <a:lvl4pPr marL="1333447" indent="-190492">
              <a:buFont typeface="Calibri" panose="020F0502020204030204" pitchFamily="34" charset="0"/>
              <a:buChar char="◊"/>
              <a:defRPr/>
            </a:lvl4pPr>
            <a:lvl5pPr marL="1714431" indent="-190492">
              <a:buFont typeface="Wingdings" panose="05000000000000000000" pitchFamily="2" charset="2"/>
              <a:buChar char="Ø"/>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3"/>
          <p:cNvSpPr>
            <a:spLocks noGrp="1"/>
          </p:cNvSpPr>
          <p:nvPr>
            <p:ph type="title"/>
          </p:nvPr>
        </p:nvSpPr>
        <p:spPr>
          <a:xfrm>
            <a:off x="0" y="0"/>
            <a:ext cx="10160000" cy="1015999"/>
          </a:xfrm>
          <a:prstGeom prst="rect">
            <a:avLst/>
          </a:prstGeom>
          <a:ln>
            <a:noFill/>
          </a:ln>
        </p:spPr>
        <p:txBody>
          <a:bodyPr vert="horz" lIns="101599" tIns="50799" rIns="101599" bIns="50799" rtlCol="0" anchor="ctr" anchorCtr="0">
            <a:normAutofit/>
          </a:bodyPr>
          <a:lstStyle>
            <a:lvl1pPr algn="ctr">
              <a:defRPr sz="4000" b="1">
                <a:latin typeface="+mn-lt"/>
              </a:defRPr>
            </a:lvl1pPr>
          </a:lstStyle>
          <a:p>
            <a:r>
              <a:rPr lang="en-US"/>
              <a:t>Click to edit Master title style</a:t>
            </a:r>
          </a:p>
        </p:txBody>
      </p:sp>
      <p:sp>
        <p:nvSpPr>
          <p:cNvPr id="12" name="TextBox 11"/>
          <p:cNvSpPr txBox="1"/>
          <p:nvPr userDrawn="1"/>
        </p:nvSpPr>
        <p:spPr>
          <a:xfrm>
            <a:off x="-13618" y="7162800"/>
            <a:ext cx="10159999" cy="457200"/>
          </a:xfrm>
          <a:prstGeom prst="rect">
            <a:avLst/>
          </a:prstGeom>
          <a:gradFill flip="none" rotWithShape="1">
            <a:gsLst>
              <a:gs pos="0">
                <a:srgbClr val="FF1515">
                  <a:alpha val="90000"/>
                </a:srgbClr>
              </a:gs>
              <a:gs pos="50000">
                <a:srgbClr val="FF0000">
                  <a:tint val="44500"/>
                  <a:satMod val="160000"/>
                </a:srgbClr>
              </a:gs>
              <a:gs pos="100000">
                <a:srgbClr val="FF0000">
                  <a:tint val="23500"/>
                  <a:satMod val="160000"/>
                </a:srgbClr>
              </a:gs>
            </a:gsLst>
            <a:path path="circle">
              <a:fillToRect l="50000" t="50000" r="50000" b="50000"/>
            </a:path>
            <a:tileRect/>
          </a:gradFill>
        </p:spPr>
        <p:txBody>
          <a:bodyPr wrap="square" rtlCol="0">
            <a:spAutoFit/>
          </a:bodyPr>
          <a:lstStyle/>
          <a:p>
            <a:endParaRPr lang="en-US"/>
          </a:p>
        </p:txBody>
      </p:sp>
      <p:sp>
        <p:nvSpPr>
          <p:cNvPr id="11" name="TextBox 10"/>
          <p:cNvSpPr txBox="1"/>
          <p:nvPr userDrawn="1"/>
        </p:nvSpPr>
        <p:spPr>
          <a:xfrm>
            <a:off x="6664750" y="7294941"/>
            <a:ext cx="3419835" cy="276999"/>
          </a:xfrm>
          <a:prstGeom prst="rect">
            <a:avLst/>
          </a:prstGeom>
          <a:noFill/>
        </p:spPr>
        <p:txBody>
          <a:bodyPr wrap="square" rtlCol="0">
            <a:spAutoFit/>
          </a:bodyPr>
          <a:lstStyle/>
          <a:p>
            <a:pPr algn="r"/>
            <a:r>
              <a:rPr lang="en-US" sz="1200" dirty="0"/>
              <a:t>Town Hall Meeting, </a:t>
            </a:r>
            <a:r>
              <a:rPr lang="en-US" sz="1200" baseline="0" dirty="0"/>
              <a:t>August 24 &amp; 25, 2023</a:t>
            </a:r>
            <a:endParaRPr lang="en-US" sz="1200"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3123" y="7208520"/>
            <a:ext cx="1812990" cy="365760"/>
          </a:xfrm>
          <a:prstGeom prst="rect">
            <a:avLst/>
          </a:prstGeom>
        </p:spPr>
      </p:pic>
    </p:spTree>
    <p:extLst>
      <p:ext uri="{BB962C8B-B14F-4D97-AF65-F5344CB8AC3E}">
        <p14:creationId xmlns:p14="http://schemas.microsoft.com/office/powerpoint/2010/main" val="618048191"/>
      </p:ext>
    </p:extLst>
  </p:cSld>
  <p:clrMapOvr>
    <a:masterClrMapping/>
  </p:clrMapOvr>
  <p:transition spd="slow">
    <p:fade/>
  </p:transition>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4276872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208" y="1899709"/>
            <a:ext cx="8763000" cy="3169708"/>
          </a:xfrm>
        </p:spPr>
        <p:txBody>
          <a:bodyPr anchor="b"/>
          <a:lstStyle>
            <a:lvl1pPr>
              <a:defRPr sz="5000"/>
            </a:lvl1pPr>
          </a:lstStyle>
          <a:p>
            <a:r>
              <a:rPr lang="en-US"/>
              <a:t>Click to edit Master title style</a:t>
            </a:r>
          </a:p>
        </p:txBody>
      </p:sp>
      <p:sp>
        <p:nvSpPr>
          <p:cNvPr id="3" name="Text Placeholder 2"/>
          <p:cNvSpPr>
            <a:spLocks noGrp="1"/>
          </p:cNvSpPr>
          <p:nvPr>
            <p:ph type="body" idx="1"/>
          </p:nvPr>
        </p:nvSpPr>
        <p:spPr>
          <a:xfrm>
            <a:off x="693208" y="5099404"/>
            <a:ext cx="8763000" cy="1666874"/>
          </a:xfrm>
        </p:spPr>
        <p:txBody>
          <a:bodyPr/>
          <a:lstStyle>
            <a:lvl1pPr marL="0" indent="0">
              <a:buNone/>
              <a:defRPr sz="2000">
                <a:solidFill>
                  <a:schemeClr val="tx1">
                    <a:tint val="75000"/>
                  </a:schemeClr>
                </a:solidFill>
              </a:defRPr>
            </a:lvl1pPr>
            <a:lvl2pPr marL="380985" indent="0">
              <a:buNone/>
              <a:defRPr sz="1667">
                <a:solidFill>
                  <a:schemeClr val="tx1">
                    <a:tint val="75000"/>
                  </a:schemeClr>
                </a:solidFill>
              </a:defRPr>
            </a:lvl2pPr>
            <a:lvl3pPr marL="761970" indent="0">
              <a:buNone/>
              <a:defRPr sz="1500">
                <a:solidFill>
                  <a:schemeClr val="tx1">
                    <a:tint val="75000"/>
                  </a:schemeClr>
                </a:solidFill>
              </a:defRPr>
            </a:lvl3pPr>
            <a:lvl4pPr marL="1142954" indent="0">
              <a:buNone/>
              <a:defRPr sz="1333">
                <a:solidFill>
                  <a:schemeClr val="tx1">
                    <a:tint val="75000"/>
                  </a:schemeClr>
                </a:solidFill>
              </a:defRPr>
            </a:lvl4pPr>
            <a:lvl5pPr marL="1523939" indent="0">
              <a:buNone/>
              <a:defRPr sz="1333">
                <a:solidFill>
                  <a:schemeClr val="tx1">
                    <a:tint val="75000"/>
                  </a:schemeClr>
                </a:solidFill>
              </a:defRPr>
            </a:lvl5pPr>
            <a:lvl6pPr marL="1904924" indent="0">
              <a:buNone/>
              <a:defRPr sz="1333">
                <a:solidFill>
                  <a:schemeClr val="tx1">
                    <a:tint val="75000"/>
                  </a:schemeClr>
                </a:solidFill>
              </a:defRPr>
            </a:lvl6pPr>
            <a:lvl7pPr marL="2285909" indent="0">
              <a:buNone/>
              <a:defRPr sz="1333">
                <a:solidFill>
                  <a:schemeClr val="tx1">
                    <a:tint val="75000"/>
                  </a:schemeClr>
                </a:solidFill>
              </a:defRPr>
            </a:lvl7pPr>
            <a:lvl8pPr marL="2666893" indent="0">
              <a:buNone/>
              <a:defRPr sz="1333">
                <a:solidFill>
                  <a:schemeClr val="tx1">
                    <a:tint val="75000"/>
                  </a:schemeClr>
                </a:solidFill>
              </a:defRPr>
            </a:lvl8pPr>
            <a:lvl9pPr marL="3047878" indent="0">
              <a:buNone/>
              <a:defRPr sz="13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3980414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3500" y="2028472"/>
            <a:ext cx="4318000" cy="4834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2361947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9823" y="405695"/>
            <a:ext cx="8763000" cy="1472848"/>
          </a:xfrm>
        </p:spPr>
        <p:txBody>
          <a:bodyPr/>
          <a:lstStyle/>
          <a:p>
            <a:r>
              <a:rPr lang="en-US"/>
              <a:t>Click to edit Master title style</a:t>
            </a:r>
          </a:p>
        </p:txBody>
      </p:sp>
      <p:sp>
        <p:nvSpPr>
          <p:cNvPr id="3" name="Text Placeholder 2"/>
          <p:cNvSpPr>
            <a:spLocks noGrp="1"/>
          </p:cNvSpPr>
          <p:nvPr>
            <p:ph type="body" idx="1"/>
          </p:nvPr>
        </p:nvSpPr>
        <p:spPr>
          <a:xfrm>
            <a:off x="699824" y="1867959"/>
            <a:ext cx="4298156"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4" name="Content Placeholder 3"/>
          <p:cNvSpPr>
            <a:spLocks noGrp="1"/>
          </p:cNvSpPr>
          <p:nvPr>
            <p:ph sz="half" idx="2"/>
          </p:nvPr>
        </p:nvSpPr>
        <p:spPr>
          <a:xfrm>
            <a:off x="699824" y="2783417"/>
            <a:ext cx="4298156"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43500" y="1867959"/>
            <a:ext cx="4319323" cy="915458"/>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a:t>Click to edit Master text styles</a:t>
            </a:r>
          </a:p>
        </p:txBody>
      </p:sp>
      <p:sp>
        <p:nvSpPr>
          <p:cNvPr id="6" name="Content Placeholder 5"/>
          <p:cNvSpPr>
            <a:spLocks noGrp="1"/>
          </p:cNvSpPr>
          <p:nvPr>
            <p:ph sz="quarter" idx="4"/>
          </p:nvPr>
        </p:nvSpPr>
        <p:spPr>
          <a:xfrm>
            <a:off x="5143500" y="2783417"/>
            <a:ext cx="4319323" cy="4093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538651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3F3D6E-95EA-4A3F-858D-9F46ABB5891C}" type="slidenum">
              <a:rPr lang="en-US" altLang="en-US" smtClean="0"/>
              <a:pPr/>
              <a:t>‹#›</a:t>
            </a:fld>
            <a:endParaRPr lang="en-US" altLang="en-US"/>
          </a:p>
        </p:txBody>
      </p:sp>
    </p:spTree>
    <p:extLst>
      <p:ext uri="{BB962C8B-B14F-4D97-AF65-F5344CB8AC3E}">
        <p14:creationId xmlns:p14="http://schemas.microsoft.com/office/powerpoint/2010/main" val="4058667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2615545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508000"/>
            <a:ext cx="3276864" cy="1778000"/>
          </a:xfrm>
        </p:spPr>
        <p:txBody>
          <a:bodyPr anchor="b"/>
          <a:lstStyle>
            <a:lvl1pPr>
              <a:defRPr sz="2667"/>
            </a:lvl1pPr>
          </a:lstStyle>
          <a:p>
            <a:r>
              <a:rPr lang="en-US"/>
              <a:t>Click to edit Master title style</a:t>
            </a:r>
          </a:p>
        </p:txBody>
      </p:sp>
      <p:sp>
        <p:nvSpPr>
          <p:cNvPr id="3" name="Content Placeholder 2"/>
          <p:cNvSpPr>
            <a:spLocks noGrp="1"/>
          </p:cNvSpPr>
          <p:nvPr>
            <p:ph idx="1"/>
          </p:nvPr>
        </p:nvSpPr>
        <p:spPr>
          <a:xfrm>
            <a:off x="4319323" y="1097139"/>
            <a:ext cx="5143500" cy="5415139"/>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1706813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9824" y="508000"/>
            <a:ext cx="3276864" cy="1778000"/>
          </a:xfrm>
        </p:spPr>
        <p:txBody>
          <a:bodyPr anchor="b"/>
          <a:lstStyle>
            <a:lvl1pPr>
              <a:defRPr sz="2667"/>
            </a:lvl1pPr>
          </a:lstStyle>
          <a:p>
            <a:r>
              <a:rPr lang="en-US"/>
              <a:t>Click to edit Master title style</a:t>
            </a:r>
          </a:p>
        </p:txBody>
      </p:sp>
      <p:sp>
        <p:nvSpPr>
          <p:cNvPr id="3" name="Picture Placeholder 2"/>
          <p:cNvSpPr>
            <a:spLocks noGrp="1"/>
          </p:cNvSpPr>
          <p:nvPr>
            <p:ph type="pic" idx="1"/>
          </p:nvPr>
        </p:nvSpPr>
        <p:spPr>
          <a:xfrm>
            <a:off x="4319323" y="1097139"/>
            <a:ext cx="5143500" cy="5415139"/>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Text Placeholder 3"/>
          <p:cNvSpPr>
            <a:spLocks noGrp="1"/>
          </p:cNvSpPr>
          <p:nvPr>
            <p:ph type="body" sz="half" idx="2"/>
          </p:nvPr>
        </p:nvSpPr>
        <p:spPr>
          <a:xfrm>
            <a:off x="699824" y="2286000"/>
            <a:ext cx="3276864" cy="4235098"/>
          </a:xfrm>
        </p:spPr>
        <p:txBody>
          <a:bodyPr/>
          <a:lstStyle>
            <a:lvl1pPr marL="0" indent="0">
              <a:buNone/>
              <a:defRPr sz="1333"/>
            </a:lvl1pPr>
            <a:lvl2pPr marL="380985" indent="0">
              <a:buNone/>
              <a:defRPr sz="1167"/>
            </a:lvl2pPr>
            <a:lvl3pPr marL="761970" indent="0">
              <a:buNone/>
              <a:defRPr sz="1000"/>
            </a:lvl3pPr>
            <a:lvl4pPr marL="1142954" indent="0">
              <a:buNone/>
              <a:defRPr sz="833"/>
            </a:lvl4pPr>
            <a:lvl5pPr marL="1523939" indent="0">
              <a:buNone/>
              <a:defRPr sz="833"/>
            </a:lvl5pPr>
            <a:lvl6pPr marL="1904924" indent="0">
              <a:buNone/>
              <a:defRPr sz="833"/>
            </a:lvl6pPr>
            <a:lvl7pPr marL="2285909" indent="0">
              <a:buNone/>
              <a:defRPr sz="833"/>
            </a:lvl7pPr>
            <a:lvl8pPr marL="2666893" indent="0">
              <a:buNone/>
              <a:defRPr sz="833"/>
            </a:lvl8pPr>
            <a:lvl9pPr marL="3047878" indent="0">
              <a:buNone/>
              <a:defRPr sz="833"/>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165273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8500" y="405695"/>
            <a:ext cx="8763000" cy="147284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8500" y="2028472"/>
            <a:ext cx="8763000" cy="48348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8500" y="7062612"/>
            <a:ext cx="2286000" cy="405694"/>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365500" y="7062612"/>
            <a:ext cx="3429000" cy="405694"/>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75500" y="7062612"/>
            <a:ext cx="2286000" cy="405694"/>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Tree>
    <p:extLst>
      <p:ext uri="{BB962C8B-B14F-4D97-AF65-F5344CB8AC3E}">
        <p14:creationId xmlns:p14="http://schemas.microsoft.com/office/powerpoint/2010/main" val="58181048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761970" rtl="0" eaLnBrk="1" latinLnBrk="0" hangingPunct="1">
        <a:lnSpc>
          <a:spcPct val="90000"/>
        </a:lnSpc>
        <a:spcBef>
          <a:spcPct val="0"/>
        </a:spcBef>
        <a:buNone/>
        <a:defRPr sz="3667" kern="1200">
          <a:solidFill>
            <a:schemeClr val="tx1"/>
          </a:solidFill>
          <a:latin typeface="+mj-lt"/>
          <a:ea typeface="+mj-ea"/>
          <a:cs typeface="+mj-cs"/>
        </a:defRPr>
      </a:lvl1pPr>
    </p:titleStyle>
    <p:body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anofab.utah.edu/cost-activity-adjustment-request/"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mailto:billing@cores.utah.edu"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mailto:rachel.henderson@utah.edu"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hyperlink" Target="mailto:billing@cores.utah.edu" TargetMode="External"/><Relationship Id="rId4" Type="http://schemas.openxmlformats.org/officeDocument/2006/relationships/hyperlink" Target="mailto:amy.van@utah.edu"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bjkid8KFZOM"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emsal.nanofab.utah.edu/jeol-jsm-it200-scanning-electron-microscope/" TargetMode="Externa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coral.nanofab.utah.edu/lab/safetytest" TargetMode="External"/><Relationship Id="rId2" Type="http://schemas.openxmlformats.org/officeDocument/2006/relationships/hyperlink" Target="https://www.nanofab.utah.edu/training/"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hyperlink" Target="https://uofu.app.box.com/file/935145227197?s=ndzfpgd9yxba8vs4clpeeirbbv72xfzz"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d2vxd53ymoe6ju.cloudfront.net/wp-content/uploads/sites/4/20190702093506/General-Laboratory-Safety-Rules-Fact-Sheet.pdf"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d2vxd53ymoe6ju.cloudfront.net/wp-content/uploads/sites/4/20190702093506/General-Laboratory-Safety-Rules-Fact-Sheet.pdf"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gif"/><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hyperlink" Target="https://uofu.box.com/s/li2vr4garumkmcvi62mgkmc3fu1sj1u1"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cores.utah.edu"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mailto:billing@cores.utah.edu" TargetMode="External"/><Relationship Id="rId5" Type="http://schemas.openxmlformats.org/officeDocument/2006/relationships/hyperlink" Target="https://www.nanofab.utah.edu/cost-activity-adjustment-request/" TargetMode="External"/><Relationship Id="rId4" Type="http://schemas.openxmlformats.org/officeDocument/2006/relationships/hyperlink" Target="https://resource.cores.utah.edu/auth/login"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 name="Picture 1" descr="A building with a large building and a grassy area with mountains in the background&#10;&#10;Description automatically generated">
            <a:extLst>
              <a:ext uri="{FF2B5EF4-FFF2-40B4-BE49-F238E27FC236}">
                <a16:creationId xmlns:a16="http://schemas.microsoft.com/office/drawing/2014/main" id="{65D50C5F-7781-D80F-97A2-10E08AF3B714}"/>
              </a:ext>
            </a:extLst>
          </p:cNvPr>
          <p:cNvPicPr>
            <a:picLocks noChangeAspect="1"/>
          </p:cNvPicPr>
          <p:nvPr/>
        </p:nvPicPr>
        <p:blipFill>
          <a:blip r:embed="rId3"/>
          <a:stretch>
            <a:fillRect/>
          </a:stretch>
        </p:blipFill>
        <p:spPr>
          <a:xfrm>
            <a:off x="-4259" y="2234574"/>
            <a:ext cx="10167814" cy="5385158"/>
          </a:xfrm>
          <a:prstGeom prst="rect">
            <a:avLst/>
          </a:prstGeom>
        </p:spPr>
      </p:pic>
      <p:sp>
        <p:nvSpPr>
          <p:cNvPr id="126" name="Shape 126"/>
          <p:cNvSpPr txBox="1">
            <a:spLocks noGrp="1"/>
          </p:cNvSpPr>
          <p:nvPr>
            <p:ph type="subTitle" idx="1"/>
          </p:nvPr>
        </p:nvSpPr>
        <p:spPr>
          <a:xfrm>
            <a:off x="421731" y="2388258"/>
            <a:ext cx="9437914" cy="1140278"/>
          </a:xfrm>
          <a:prstGeom prst="rect">
            <a:avLst/>
          </a:prstGeom>
          <a:noFill/>
          <a:ln>
            <a:noFill/>
          </a:ln>
        </p:spPr>
        <p:txBody>
          <a:bodyPr lIns="0" tIns="0" rIns="0" bIns="0" anchor="t" anchorCtr="0">
            <a:noAutofit/>
          </a:bodyPr>
          <a:lstStyle/>
          <a:p>
            <a:pPr marL="0" marR="0" lvl="0" indent="0" algn="ctr" rtl="0">
              <a:lnSpc>
                <a:spcPct val="95000"/>
              </a:lnSpc>
              <a:spcBef>
                <a:spcPts val="0"/>
              </a:spcBef>
              <a:spcAft>
                <a:spcPts val="0"/>
              </a:spcAft>
              <a:buClr>
                <a:srgbClr val="000000"/>
              </a:buClr>
              <a:buSzPct val="25000"/>
              <a:buFont typeface="Arial"/>
              <a:buNone/>
            </a:pPr>
            <a:r>
              <a:rPr lang="en-US" sz="4400" b="1" i="0" u="none" strike="noStrike" cap="none" baseline="0" dirty="0">
                <a:solidFill>
                  <a:srgbClr val="000000"/>
                </a:solidFill>
                <a:latin typeface="Arial"/>
                <a:ea typeface="Arial"/>
                <a:cs typeface="Arial"/>
                <a:sym typeface="Arial"/>
              </a:rPr>
              <a:t>Town Meeting &amp; Safety Training</a:t>
            </a:r>
          </a:p>
          <a:p>
            <a:pPr marL="0" marR="0" lvl="0" indent="0" algn="ctr" rtl="0">
              <a:lnSpc>
                <a:spcPct val="95000"/>
              </a:lnSpc>
              <a:spcBef>
                <a:spcPts val="0"/>
              </a:spcBef>
              <a:spcAft>
                <a:spcPts val="0"/>
              </a:spcAft>
              <a:buClr>
                <a:srgbClr val="000000"/>
              </a:buClr>
              <a:buSzPct val="25000"/>
              <a:buFont typeface="Arial"/>
              <a:buNone/>
            </a:pPr>
            <a:r>
              <a:rPr lang="en-US" sz="2700" dirty="0">
                <a:solidFill>
                  <a:srgbClr val="000000"/>
                </a:solidFill>
                <a:latin typeface="Arial"/>
                <a:ea typeface="Arial"/>
                <a:cs typeface="Arial"/>
                <a:sym typeface="Arial"/>
              </a:rPr>
              <a:t>August 24 &amp; 25</a:t>
            </a:r>
            <a:r>
              <a:rPr lang="en-US" sz="2700" b="0" i="0" u="none" strike="noStrike" cap="none" baseline="0" dirty="0">
                <a:solidFill>
                  <a:srgbClr val="000000"/>
                </a:solidFill>
                <a:latin typeface="Arial"/>
                <a:ea typeface="Arial"/>
                <a:cs typeface="Arial"/>
                <a:sym typeface="Arial"/>
              </a:rPr>
              <a:t>, </a:t>
            </a:r>
            <a:r>
              <a:rPr lang="en-US" sz="2700" dirty="0">
                <a:solidFill>
                  <a:srgbClr val="000000"/>
                </a:solidFill>
                <a:latin typeface="Arial"/>
                <a:ea typeface="Arial"/>
                <a:cs typeface="Arial"/>
                <a:sym typeface="Arial"/>
              </a:rPr>
              <a:t>2023</a:t>
            </a:r>
            <a:endParaRPr lang="en-US" sz="2700" dirty="0">
              <a:solidFill>
                <a:srgbClr val="000000"/>
              </a:solidFill>
              <a:latin typeface="Arial"/>
              <a:ea typeface="Arial"/>
              <a:cs typeface="Arial"/>
            </a:endParaRPr>
          </a:p>
        </p:txBody>
      </p:sp>
      <p:sp>
        <p:nvSpPr>
          <p:cNvPr id="127" name="Shape 127"/>
          <p:cNvSpPr/>
          <p:nvPr/>
        </p:nvSpPr>
        <p:spPr>
          <a:xfrm>
            <a:off x="381325" y="107130"/>
            <a:ext cx="9048750" cy="1831974"/>
          </a:xfrm>
          <a:prstGeom prst="rect">
            <a:avLst/>
          </a:prstGeom>
          <a:blipFill>
            <a:blip r:embed="rId4"/>
            <a:stretch>
              <a:fillRect/>
            </a:stretch>
          </a:blipFill>
        </p:spPr>
        <p:txBody>
          <a:bodyPr/>
          <a:lstStyle/>
          <a:p>
            <a:endParaRPr lang="en-US"/>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pPr marL="0" indent="0">
              <a:buNone/>
            </a:pPr>
            <a:endParaRPr lang="en-US" sz="2400">
              <a:cs typeface="Calibri"/>
            </a:endParaRPr>
          </a:p>
          <a:p>
            <a:pPr marL="0" indent="0">
              <a:buNone/>
            </a:pPr>
            <a:r>
              <a:rPr lang="en-US" sz="2400" dirty="0">
                <a:ea typeface="+mn-lt"/>
                <a:cs typeface="+mn-lt"/>
              </a:rPr>
              <a:t>3.  Walk-up tools (Spinners, Technics, Tencor Profiler)</a:t>
            </a:r>
            <a:endParaRPr lang="en-US" sz="2300" dirty="0">
              <a:cs typeface="Calibri"/>
            </a:endParaRPr>
          </a:p>
          <a:p>
            <a:pPr marL="723900" lvl="1" indent="-342900">
              <a:buFont typeface="Courier New,monospace"/>
              <a:buChar char="o"/>
            </a:pPr>
            <a:r>
              <a:rPr lang="en-US" sz="2400" dirty="0">
                <a:ea typeface="+mn-lt"/>
                <a:cs typeface="+mn-lt"/>
              </a:rPr>
              <a:t>Billing starts when you press Start  </a:t>
            </a:r>
          </a:p>
          <a:p>
            <a:pPr marL="723900" indent="-342900">
              <a:buFont typeface="Courier New,monospace"/>
              <a:buChar char="o"/>
            </a:pPr>
            <a:r>
              <a:rPr lang="en-US" sz="2400" dirty="0">
                <a:cs typeface="Calibri"/>
              </a:rPr>
              <a:t>Billing stops when you press End </a:t>
            </a:r>
            <a:endParaRPr lang="en-US" sz="2400" dirty="0">
              <a:ea typeface="+mn-lt"/>
              <a:cs typeface="+mn-lt"/>
            </a:endParaRPr>
          </a:p>
          <a:p>
            <a:pPr marL="1104900" lvl="1" indent="-342900">
              <a:buFont typeface="Courier New,monospace"/>
              <a:buChar char="o"/>
            </a:pPr>
            <a:r>
              <a:rPr lang="en-US" sz="2400" dirty="0">
                <a:ea typeface="+mn-lt"/>
                <a:cs typeface="+mn-lt"/>
              </a:rPr>
              <a:t>If you fail to press End, charges continue to accumulate </a:t>
            </a:r>
            <a:endParaRPr lang="en-US" dirty="0"/>
          </a:p>
          <a:p>
            <a:pPr marL="723900" indent="-189865">
              <a:buFont typeface="Courier New,monospace"/>
              <a:buChar char="o"/>
            </a:pPr>
            <a:endParaRPr lang="en-US" sz="2700" dirty="0">
              <a:cs typeface="Calibri"/>
            </a:endParaRPr>
          </a:p>
          <a:p>
            <a:pPr marL="189865" indent="-189865">
              <a:buFont typeface="Courier New" panose="020B0604020202020204" pitchFamily="34" charset="0"/>
              <a:buChar char="o"/>
            </a:pPr>
            <a:endParaRPr lang="en-US" sz="2400">
              <a:cs typeface="Calibri"/>
            </a:endParaRPr>
          </a:p>
          <a:p>
            <a:pPr marL="189865" indent="-189865"/>
            <a:endParaRPr lang="en-US" sz="2400">
              <a:cs typeface="Calibri"/>
            </a:endParaRPr>
          </a:p>
          <a:p>
            <a:pPr marL="0" indent="0">
              <a:buNone/>
            </a:pPr>
            <a:endParaRPr lang="en-US" sz="2400">
              <a:cs typeface="Calibri"/>
            </a:endParaRPr>
          </a:p>
          <a:p>
            <a:pPr marL="0" indent="0">
              <a:buNone/>
            </a:pPr>
            <a:endParaRPr lang="en-US" sz="2800">
              <a:cs typeface="Calibri"/>
            </a:endParaRPr>
          </a:p>
          <a:p>
            <a:endParaRPr lang="en-US">
              <a:cs typeface="Calibri"/>
            </a:endParaRPr>
          </a:p>
        </p:txBody>
      </p:sp>
      <p:sp>
        <p:nvSpPr>
          <p:cNvPr id="3" name="Title 2"/>
          <p:cNvSpPr>
            <a:spLocks noGrp="1"/>
          </p:cNvSpPr>
          <p:nvPr>
            <p:ph type="title"/>
          </p:nvPr>
        </p:nvSpPr>
        <p:spPr/>
        <p:txBody>
          <a:bodyPr/>
          <a:lstStyle/>
          <a:p>
            <a:r>
              <a:rPr lang="en-US"/>
              <a:t>Cleanroom</a:t>
            </a:r>
          </a:p>
        </p:txBody>
      </p:sp>
    </p:spTree>
    <p:extLst>
      <p:ext uri="{BB962C8B-B14F-4D97-AF65-F5344CB8AC3E}">
        <p14:creationId xmlns:p14="http://schemas.microsoft.com/office/powerpoint/2010/main" val="37382546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endParaRPr lang="en-US"/>
          </a:p>
          <a:p>
            <a:pPr marL="228600" indent="-228600">
              <a:lnSpc>
                <a:spcPct val="110000"/>
              </a:lnSpc>
              <a:spcBef>
                <a:spcPts val="1200"/>
              </a:spcBef>
            </a:pPr>
            <a:r>
              <a:rPr lang="en-US" sz="2800"/>
              <a:t>BOOKMARK THIS PAGE!</a:t>
            </a:r>
            <a:endParaRPr lang="en-US" sz="2800">
              <a:hlinkClick r:id="rId3"/>
            </a:endParaRPr>
          </a:p>
          <a:p>
            <a:pPr marL="640080" lvl="2" indent="-228600">
              <a:lnSpc>
                <a:spcPct val="110000"/>
              </a:lnSpc>
              <a:spcBef>
                <a:spcPts val="600"/>
              </a:spcBef>
            </a:pPr>
            <a:r>
              <a:rPr lang="en-US" sz="2000">
                <a:hlinkClick r:id="rId3"/>
              </a:rPr>
              <a:t>https://www.nanofab.utah.edu/cost-activity-adjustment-request/</a:t>
            </a:r>
            <a:endParaRPr lang="en-US" sz="2000"/>
          </a:p>
          <a:p>
            <a:pPr marL="228600" indent="-228600">
              <a:lnSpc>
                <a:spcPct val="110000"/>
              </a:lnSpc>
              <a:spcBef>
                <a:spcPts val="1200"/>
              </a:spcBef>
            </a:pPr>
            <a:r>
              <a:rPr lang="en-US" sz="2800"/>
              <a:t>To be used in the case of special circumstances &amp; tool problems</a:t>
            </a:r>
            <a:endParaRPr lang="en-US" sz="2800">
              <a:cs typeface="Calibri"/>
            </a:endParaRPr>
          </a:p>
          <a:p>
            <a:pPr marL="228600" indent="-228600">
              <a:lnSpc>
                <a:spcPct val="100000"/>
              </a:lnSpc>
              <a:spcBef>
                <a:spcPts val="1200"/>
              </a:spcBef>
            </a:pPr>
            <a:r>
              <a:rPr lang="en-US" sz="2800"/>
              <a:t>Researchers are responsible for requesting adjustments. Do not rely on technical/engineering staff to do it for you</a:t>
            </a:r>
            <a:endParaRPr lang="en-US" sz="2800">
              <a:cs typeface="Calibri"/>
            </a:endParaRPr>
          </a:p>
          <a:p>
            <a:pPr marL="0" indent="0">
              <a:lnSpc>
                <a:spcPct val="100000"/>
              </a:lnSpc>
              <a:spcBef>
                <a:spcPts val="1200"/>
              </a:spcBef>
              <a:buNone/>
            </a:pPr>
            <a:endParaRPr lang="en-US" sz="2800">
              <a:cs typeface="Calibri"/>
            </a:endParaRPr>
          </a:p>
          <a:p>
            <a:endParaRPr lang="en-US"/>
          </a:p>
        </p:txBody>
      </p:sp>
      <p:sp>
        <p:nvSpPr>
          <p:cNvPr id="3" name="Title 2"/>
          <p:cNvSpPr>
            <a:spLocks noGrp="1"/>
          </p:cNvSpPr>
          <p:nvPr>
            <p:ph type="title"/>
          </p:nvPr>
        </p:nvSpPr>
        <p:spPr/>
        <p:txBody>
          <a:bodyPr>
            <a:normAutofit/>
          </a:bodyPr>
          <a:lstStyle/>
          <a:p>
            <a:r>
              <a:rPr lang="en-US"/>
              <a:t>Cost Activity Adjustments </a:t>
            </a:r>
          </a:p>
        </p:txBody>
      </p:sp>
    </p:spTree>
    <p:extLst>
      <p:ext uri="{BB962C8B-B14F-4D97-AF65-F5344CB8AC3E}">
        <p14:creationId xmlns:p14="http://schemas.microsoft.com/office/powerpoint/2010/main" val="30321688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902" y="1263535"/>
            <a:ext cx="9606961" cy="5665166"/>
          </a:xfrm>
        </p:spPr>
        <p:txBody>
          <a:bodyPr vert="horz" lIns="91440" tIns="45720" rIns="91440" bIns="45720" rtlCol="0" anchor="t">
            <a:normAutofit/>
          </a:bodyPr>
          <a:lstStyle/>
          <a:p>
            <a:pPr marL="228600" indent="-228600">
              <a:lnSpc>
                <a:spcPct val="100000"/>
              </a:lnSpc>
              <a:spcBef>
                <a:spcPts val="1200"/>
              </a:spcBef>
            </a:pPr>
            <a:r>
              <a:rPr lang="en-US" sz="2400"/>
              <a:t>PI’s and admins should immediately notify HSC Cores </a:t>
            </a:r>
            <a:r>
              <a:rPr lang="en-US" sz="2400">
                <a:hlinkClick r:id="rId3"/>
              </a:rPr>
              <a:t>billing@cores.utah.edu</a:t>
            </a:r>
            <a:r>
              <a:rPr lang="en-US" sz="2400"/>
              <a:t> of any changes to their student’s payroll or if a lab member is no longer authorized to use the facility</a:t>
            </a:r>
            <a:endParaRPr lang="en-US" sz="2400">
              <a:cs typeface="Calibri"/>
            </a:endParaRPr>
          </a:p>
          <a:p>
            <a:pPr marL="228600" indent="-228600">
              <a:lnSpc>
                <a:spcPct val="100000"/>
              </a:lnSpc>
              <a:spcBef>
                <a:spcPts val="1200"/>
              </a:spcBef>
            </a:pPr>
            <a:r>
              <a:rPr lang="en-US" sz="2400"/>
              <a:t>The </a:t>
            </a:r>
            <a:r>
              <a:rPr lang="en-US" sz="2400" err="1"/>
              <a:t>Nanofab</a:t>
            </a:r>
            <a:r>
              <a:rPr lang="en-US" sz="2400"/>
              <a:t> billing </a:t>
            </a:r>
            <a:r>
              <a:rPr lang="en-US" sz="2400" err="1"/>
              <a:t>chartfield</a:t>
            </a:r>
            <a:r>
              <a:rPr lang="en-US" sz="2400"/>
              <a:t> must match the </a:t>
            </a:r>
            <a:r>
              <a:rPr lang="en-US" sz="2400" err="1"/>
              <a:t>chartfield</a:t>
            </a:r>
            <a:r>
              <a:rPr lang="en-US" sz="2400"/>
              <a:t> (project) they are paid from</a:t>
            </a:r>
            <a:endParaRPr lang="en-US" sz="2400">
              <a:cs typeface="Calibri"/>
            </a:endParaRPr>
          </a:p>
          <a:p>
            <a:pPr marL="228600" indent="-228600">
              <a:lnSpc>
                <a:spcPct val="100000"/>
              </a:lnSpc>
              <a:spcBef>
                <a:spcPts val="1200"/>
              </a:spcBef>
            </a:pPr>
            <a:r>
              <a:rPr lang="en-US" sz="2400"/>
              <a:t>Communicate with your students about their time in the lab and encourage them to act responsibly</a:t>
            </a:r>
            <a:endParaRPr lang="en-US" sz="2400">
              <a:cs typeface="Calibri"/>
            </a:endParaRPr>
          </a:p>
          <a:p>
            <a:pPr marL="640080" lvl="2" indent="-228600">
              <a:lnSpc>
                <a:spcPct val="100000"/>
              </a:lnSpc>
              <a:spcBef>
                <a:spcPts val="600"/>
              </a:spcBef>
            </a:pPr>
            <a:r>
              <a:rPr lang="en-US" sz="2000"/>
              <a:t>Unused reservations are completely avoidable</a:t>
            </a:r>
            <a:endParaRPr lang="en-US" sz="2000">
              <a:cs typeface="Calibri"/>
            </a:endParaRPr>
          </a:p>
          <a:p>
            <a:pPr marL="228600" indent="-228600">
              <a:lnSpc>
                <a:spcPct val="100000"/>
              </a:lnSpc>
              <a:spcBef>
                <a:spcPts val="1200"/>
              </a:spcBef>
            </a:pPr>
            <a:r>
              <a:rPr lang="en-US" sz="2400"/>
              <a:t>Ask questions and be involved in the billing process</a:t>
            </a:r>
            <a:endParaRPr lang="en-US" sz="2400">
              <a:cs typeface="Calibri"/>
            </a:endParaRPr>
          </a:p>
          <a:p>
            <a:endParaRPr lang="en-US"/>
          </a:p>
        </p:txBody>
      </p:sp>
      <p:sp>
        <p:nvSpPr>
          <p:cNvPr id="3" name="Title 2"/>
          <p:cNvSpPr>
            <a:spLocks noGrp="1"/>
          </p:cNvSpPr>
          <p:nvPr>
            <p:ph type="title"/>
          </p:nvPr>
        </p:nvSpPr>
        <p:spPr/>
        <p:txBody>
          <a:bodyPr>
            <a:normAutofit/>
          </a:bodyPr>
          <a:lstStyle/>
          <a:p>
            <a:r>
              <a:rPr lang="en-US"/>
              <a:t>PI’s and Admins</a:t>
            </a:r>
          </a:p>
        </p:txBody>
      </p:sp>
    </p:spTree>
    <p:extLst>
      <p:ext uri="{BB962C8B-B14F-4D97-AF65-F5344CB8AC3E}">
        <p14:creationId xmlns:p14="http://schemas.microsoft.com/office/powerpoint/2010/main" val="359132520"/>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902" y="1538343"/>
            <a:ext cx="9606961" cy="5390357"/>
          </a:xfrm>
        </p:spPr>
        <p:txBody>
          <a:bodyPr vert="horz" lIns="91440" tIns="45720" rIns="91440" bIns="45720" rtlCol="0" anchor="t">
            <a:normAutofit/>
          </a:bodyPr>
          <a:lstStyle/>
          <a:p>
            <a:pPr marL="0" indent="0">
              <a:buNone/>
            </a:pPr>
            <a:r>
              <a:rPr lang="en-US" sz="2800"/>
              <a:t>Do not hesitate to contact us if you have any questions. </a:t>
            </a:r>
            <a:endParaRPr lang="en-US" sz="2800">
              <a:cs typeface="Calibri"/>
            </a:endParaRPr>
          </a:p>
          <a:p>
            <a:pPr marL="0" indent="0">
              <a:buNone/>
              <a:tabLst>
                <a:tab pos="3200400" algn="l"/>
                <a:tab pos="7315200" algn="l"/>
              </a:tabLst>
            </a:pPr>
            <a:endParaRPr lang="en-US" sz="2800">
              <a:cs typeface="Calibri"/>
            </a:endParaRPr>
          </a:p>
          <a:p>
            <a:pPr>
              <a:tabLst>
                <a:tab pos="3200400" algn="l"/>
                <a:tab pos="7315200" algn="l"/>
              </a:tabLst>
            </a:pPr>
            <a:r>
              <a:rPr lang="en-US" sz="2400"/>
              <a:t>Rachel Henderson	</a:t>
            </a:r>
            <a:r>
              <a:rPr lang="en-US" sz="2400">
                <a:hlinkClick r:id="rId3"/>
              </a:rPr>
              <a:t>rachel.henderson@utah.edu</a:t>
            </a:r>
            <a:r>
              <a:rPr lang="en-US" sz="2400"/>
              <a:t>	801-581-6210</a:t>
            </a:r>
          </a:p>
          <a:p>
            <a:pPr>
              <a:tabLst>
                <a:tab pos="3200400" algn="l"/>
                <a:tab pos="7315200" algn="l"/>
              </a:tabLst>
            </a:pPr>
            <a:endParaRPr lang="en-US" sz="2400"/>
          </a:p>
          <a:p>
            <a:pPr>
              <a:tabLst>
                <a:tab pos="3200400" algn="l"/>
                <a:tab pos="7315200" algn="l"/>
              </a:tabLst>
            </a:pPr>
            <a:r>
              <a:rPr lang="en-US" sz="2400"/>
              <a:t>Amy Lash	</a:t>
            </a:r>
            <a:r>
              <a:rPr lang="en-US" sz="2400">
                <a:hlinkClick r:id="rId4"/>
              </a:rPr>
              <a:t>amy.lash@utah.edu</a:t>
            </a:r>
            <a:r>
              <a:rPr lang="en-US" sz="2400"/>
              <a:t>	801-587-0676</a:t>
            </a:r>
          </a:p>
          <a:p>
            <a:pPr marL="189865" indent="-189865">
              <a:tabLst>
                <a:tab pos="3200400" algn="l"/>
                <a:tab pos="7315200" algn="l"/>
              </a:tabLst>
            </a:pPr>
            <a:endParaRPr lang="en-US" sz="2400">
              <a:cs typeface="Calibri"/>
            </a:endParaRPr>
          </a:p>
          <a:p>
            <a:pPr marL="189865" indent="-189865">
              <a:tabLst>
                <a:tab pos="3200400" algn="l"/>
                <a:tab pos="7315200" algn="l"/>
              </a:tabLst>
            </a:pPr>
            <a:r>
              <a:rPr lang="en-US" sz="2400">
                <a:cs typeface="Calibri"/>
              </a:rPr>
              <a:t>HSC Cores Billing Team </a:t>
            </a:r>
            <a:r>
              <a:rPr lang="en-US" sz="2400">
                <a:cs typeface="Calibri"/>
                <a:hlinkClick r:id="rId5"/>
              </a:rPr>
              <a:t>billing@cores.utah.edu</a:t>
            </a:r>
            <a:r>
              <a:rPr lang="en-US" sz="2400">
                <a:cs typeface="Calibri"/>
              </a:rPr>
              <a:t> </a:t>
            </a:r>
          </a:p>
        </p:txBody>
      </p:sp>
      <p:sp>
        <p:nvSpPr>
          <p:cNvPr id="3" name="Title 2"/>
          <p:cNvSpPr>
            <a:spLocks noGrp="1"/>
          </p:cNvSpPr>
          <p:nvPr>
            <p:ph type="title"/>
          </p:nvPr>
        </p:nvSpPr>
        <p:spPr/>
        <p:txBody>
          <a:bodyPr>
            <a:normAutofit/>
          </a:bodyPr>
          <a:lstStyle/>
          <a:p>
            <a:r>
              <a:rPr lang="en-US"/>
              <a:t>Contact Us!</a:t>
            </a:r>
          </a:p>
        </p:txBody>
      </p:sp>
    </p:spTree>
    <p:extLst>
      <p:ext uri="{BB962C8B-B14F-4D97-AF65-F5344CB8AC3E}">
        <p14:creationId xmlns:p14="http://schemas.microsoft.com/office/powerpoint/2010/main" val="176049328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5D1808-A9F9-46C7-1174-3BE32F73364B}"/>
              </a:ext>
            </a:extLst>
          </p:cNvPr>
          <p:cNvSpPr>
            <a:spLocks noGrp="1"/>
          </p:cNvSpPr>
          <p:nvPr>
            <p:ph idx="1"/>
          </p:nvPr>
        </p:nvSpPr>
        <p:spPr>
          <a:xfrm>
            <a:off x="273680" y="1899790"/>
            <a:ext cx="9606961" cy="2659341"/>
          </a:xfrm>
        </p:spPr>
        <p:txBody>
          <a:bodyPr vert="horz" lIns="91440" tIns="45720" rIns="91440" bIns="45720" rtlCol="0" anchor="t">
            <a:normAutofit/>
          </a:bodyPr>
          <a:lstStyle/>
          <a:p>
            <a:pPr marL="342900" indent="-342900"/>
            <a:r>
              <a:rPr lang="en-US" sz="2300">
                <a:ea typeface="+mn-lt"/>
                <a:cs typeface="+mn-lt"/>
              </a:rPr>
              <a:t>New instruments! (Nano-CT, SEM, CL detector for Teneo SEM, Hi-res XRD)</a:t>
            </a:r>
          </a:p>
          <a:p>
            <a:pPr marL="342900" indent="-342900"/>
            <a:endParaRPr lang="en-US" sz="2300">
              <a:ea typeface="+mn-lt"/>
              <a:cs typeface="+mn-lt"/>
            </a:endParaRPr>
          </a:p>
          <a:p>
            <a:pPr marL="342900" indent="-342900"/>
            <a:r>
              <a:rPr lang="en-US" sz="2300">
                <a:ea typeface="+mn-lt"/>
                <a:cs typeface="+mn-lt"/>
              </a:rPr>
              <a:t>New staff member!  Dr. Bobby Duersch</a:t>
            </a:r>
            <a:endParaRPr lang="en-US" sz="2300" i="1">
              <a:ea typeface="+mn-lt"/>
              <a:cs typeface="+mn-lt"/>
            </a:endParaRPr>
          </a:p>
          <a:p>
            <a:pPr marL="342900" indent="-342900"/>
            <a:endParaRPr lang="en-US" sz="2300">
              <a:ea typeface="+mn-lt"/>
              <a:cs typeface="+mn-lt"/>
            </a:endParaRPr>
          </a:p>
          <a:p>
            <a:pPr marL="342900" indent="-342900"/>
            <a:r>
              <a:rPr lang="en-US" sz="2300">
                <a:ea typeface="+mn-lt"/>
                <a:cs typeface="+mn-lt"/>
              </a:rPr>
              <a:t>Reminder of billing differences between EMSAL and cleanroom</a:t>
            </a:r>
            <a:br>
              <a:rPr lang="en-US" sz="2300">
                <a:ea typeface="+mn-lt"/>
                <a:cs typeface="+mn-lt"/>
              </a:rPr>
            </a:br>
            <a:r>
              <a:rPr lang="en-US" sz="2300" i="1">
                <a:ea typeface="+mn-lt"/>
                <a:cs typeface="+mn-lt"/>
              </a:rPr>
              <a:t> </a:t>
            </a:r>
            <a:endParaRPr lang="en-US" sz="2300" i="1">
              <a:cs typeface="Calibri"/>
            </a:endParaRPr>
          </a:p>
          <a:p>
            <a:pPr marL="189865" indent="-189865"/>
            <a:endParaRPr lang="en-US" sz="2300">
              <a:cs typeface="Calibri"/>
            </a:endParaRPr>
          </a:p>
        </p:txBody>
      </p:sp>
      <p:sp>
        <p:nvSpPr>
          <p:cNvPr id="3" name="Title 2">
            <a:extLst>
              <a:ext uri="{FF2B5EF4-FFF2-40B4-BE49-F238E27FC236}">
                <a16:creationId xmlns:a16="http://schemas.microsoft.com/office/drawing/2014/main" id="{9452CEC0-B457-ADBF-8670-73BE11BB1574}"/>
              </a:ext>
            </a:extLst>
          </p:cNvPr>
          <p:cNvSpPr>
            <a:spLocks noGrp="1"/>
          </p:cNvSpPr>
          <p:nvPr>
            <p:ph type="title"/>
          </p:nvPr>
        </p:nvSpPr>
        <p:spPr/>
        <p:txBody>
          <a:bodyPr>
            <a:normAutofit fontScale="90000"/>
          </a:bodyPr>
          <a:lstStyle/>
          <a:p>
            <a:r>
              <a:rPr lang="en-US">
                <a:ea typeface="+mn-lt"/>
                <a:cs typeface="+mn-lt"/>
              </a:rPr>
              <a:t>Electron Microscopy and Surface Analysis Lab Updates</a:t>
            </a:r>
            <a:endParaRPr lang="en-US"/>
          </a:p>
        </p:txBody>
      </p:sp>
    </p:spTree>
    <p:extLst>
      <p:ext uri="{BB962C8B-B14F-4D97-AF65-F5344CB8AC3E}">
        <p14:creationId xmlns:p14="http://schemas.microsoft.com/office/powerpoint/2010/main" val="68219607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B9BAC-FCE5-17A4-B5E8-F5D04F0D73EF}"/>
              </a:ext>
            </a:extLst>
          </p:cNvPr>
          <p:cNvSpPr>
            <a:spLocks noGrp="1"/>
          </p:cNvSpPr>
          <p:nvPr>
            <p:ph type="title"/>
          </p:nvPr>
        </p:nvSpPr>
        <p:spPr/>
        <p:txBody>
          <a:bodyPr>
            <a:normAutofit fontScale="90000"/>
          </a:bodyPr>
          <a:lstStyle/>
          <a:p>
            <a:r>
              <a:rPr lang="en-US">
                <a:ea typeface="+mn-lt"/>
                <a:cs typeface="+mn-lt"/>
              </a:rPr>
              <a:t>Nano-CT: Zeiss </a:t>
            </a:r>
            <a:r>
              <a:rPr lang="en-US" err="1">
                <a:ea typeface="+mn-lt"/>
                <a:cs typeface="+mn-lt"/>
              </a:rPr>
              <a:t>Xradia</a:t>
            </a:r>
            <a:r>
              <a:rPr lang="en-US">
                <a:ea typeface="+mn-lt"/>
                <a:cs typeface="+mn-lt"/>
              </a:rPr>
              <a:t> 620 Versa</a:t>
            </a:r>
            <a:br>
              <a:rPr lang="en-US">
                <a:ea typeface="+mn-lt"/>
                <a:cs typeface="+mn-lt"/>
              </a:rPr>
            </a:br>
            <a:r>
              <a:rPr lang="en-US">
                <a:ea typeface="+mn-lt"/>
                <a:cs typeface="+mn-lt"/>
              </a:rPr>
              <a:t> High resolution, 3D Xray tomography</a:t>
            </a:r>
            <a:endParaRPr lang="en-US"/>
          </a:p>
        </p:txBody>
      </p:sp>
      <p:sp>
        <p:nvSpPr>
          <p:cNvPr id="6" name="Content Placeholder 5">
            <a:extLst>
              <a:ext uri="{FF2B5EF4-FFF2-40B4-BE49-F238E27FC236}">
                <a16:creationId xmlns:a16="http://schemas.microsoft.com/office/drawing/2014/main" id="{7D9FB602-2DB4-4E41-4FD1-E77131D16348}"/>
              </a:ext>
            </a:extLst>
          </p:cNvPr>
          <p:cNvSpPr>
            <a:spLocks noGrp="1"/>
          </p:cNvSpPr>
          <p:nvPr>
            <p:ph idx="1"/>
          </p:nvPr>
        </p:nvSpPr>
        <p:spPr>
          <a:xfrm>
            <a:off x="100653" y="1802788"/>
            <a:ext cx="10060917" cy="4885894"/>
          </a:xfrm>
        </p:spPr>
        <p:txBody>
          <a:bodyPr vert="horz" lIns="91440" tIns="45720" rIns="91440" bIns="45720" rtlCol="0" anchor="t">
            <a:normAutofit lnSpcReduction="10000"/>
          </a:bodyPr>
          <a:lstStyle/>
          <a:p>
            <a:pPr marL="0" indent="0">
              <a:buNone/>
            </a:pPr>
            <a:r>
              <a:rPr lang="en-US" sz="2300" dirty="0">
                <a:ea typeface="+mn-lt"/>
                <a:cs typeface="+mn-lt"/>
              </a:rPr>
              <a:t>-NSF-MRI award (Jake Hochhalter)</a:t>
            </a:r>
            <a:br>
              <a:rPr lang="en-US" sz="2300" dirty="0">
                <a:ea typeface="+mn-lt"/>
                <a:cs typeface="+mn-lt"/>
              </a:rPr>
            </a:br>
            <a:r>
              <a:rPr lang="en-US" sz="2300" dirty="0">
                <a:ea typeface="+mn-lt"/>
                <a:cs typeface="+mn-lt"/>
              </a:rPr>
              <a:t>-Non-destructive, in-situ, 4D imaging</a:t>
            </a:r>
            <a:br>
              <a:rPr lang="en-US" sz="2300" dirty="0">
                <a:ea typeface="+mn-lt"/>
                <a:cs typeface="+mn-lt"/>
              </a:rPr>
            </a:br>
            <a:r>
              <a:rPr lang="en-US" sz="2300" dirty="0">
                <a:ea typeface="+mn-lt"/>
                <a:cs typeface="+mn-lt"/>
              </a:rPr>
              <a:t>-Study changes in materials while applying:</a:t>
            </a:r>
            <a:br>
              <a:rPr lang="en-US" sz="2300" dirty="0">
                <a:ea typeface="+mn-lt"/>
                <a:cs typeface="+mn-lt"/>
              </a:rPr>
            </a:br>
            <a:r>
              <a:rPr lang="en-US" sz="2300" dirty="0">
                <a:ea typeface="+mn-lt"/>
                <a:cs typeface="+mn-lt"/>
              </a:rPr>
              <a:t> heat/cold, humidity, mechanical load</a:t>
            </a:r>
            <a:endParaRPr lang="en-US" dirty="0">
              <a:cs typeface="Calibri"/>
            </a:endParaRPr>
          </a:p>
          <a:p>
            <a:pPr marL="0" indent="0">
              <a:buNone/>
            </a:pPr>
            <a:r>
              <a:rPr lang="en-US" sz="2300" dirty="0">
                <a:ea typeface="+mn-lt"/>
                <a:cs typeface="+mn-lt"/>
              </a:rPr>
              <a:t>-600 nm imaging resolution (sample</a:t>
            </a:r>
            <a:br>
              <a:rPr lang="en-US" sz="2300" dirty="0">
                <a:ea typeface="+mn-lt"/>
                <a:cs typeface="+mn-lt"/>
              </a:rPr>
            </a:br>
            <a:r>
              <a:rPr lang="en-US" sz="2300" dirty="0">
                <a:ea typeface="+mn-lt"/>
                <a:cs typeface="+mn-lt"/>
              </a:rPr>
              <a:t>dependent – most samples 1-10 µm)</a:t>
            </a:r>
          </a:p>
          <a:p>
            <a:pPr marL="0" indent="0">
              <a:buNone/>
            </a:pPr>
            <a:r>
              <a:rPr lang="en-US" sz="2300" dirty="0">
                <a:ea typeface="+mn-lt"/>
                <a:cs typeface="+mn-lt"/>
              </a:rPr>
              <a:t>-Lab DCT – 3D crystallographic orientation</a:t>
            </a:r>
            <a:br>
              <a:rPr lang="en-US" sz="2300" dirty="0">
                <a:ea typeface="+mn-lt"/>
                <a:cs typeface="+mn-lt"/>
              </a:rPr>
            </a:br>
            <a:r>
              <a:rPr lang="en-US" sz="2300" dirty="0">
                <a:ea typeface="+mn-lt"/>
                <a:cs typeface="+mn-lt"/>
              </a:rPr>
              <a:t>imaging</a:t>
            </a:r>
          </a:p>
          <a:p>
            <a:pPr marL="0" indent="0">
              <a:buNone/>
            </a:pPr>
            <a:r>
              <a:rPr lang="en-US" sz="2300" b="1" dirty="0">
                <a:ea typeface="+mn-lt"/>
                <a:cs typeface="+mn-lt"/>
              </a:rPr>
              <a:t>Some Applications</a:t>
            </a:r>
            <a:r>
              <a:rPr lang="en-US" sz="2300" dirty="0">
                <a:ea typeface="+mn-lt"/>
                <a:cs typeface="+mn-lt"/>
              </a:rPr>
              <a:t>:</a:t>
            </a:r>
            <a:br>
              <a:rPr lang="en-US" sz="2300" dirty="0">
                <a:ea typeface="+mn-lt"/>
                <a:cs typeface="+mn-lt"/>
              </a:rPr>
            </a:br>
            <a:r>
              <a:rPr lang="en-US" sz="2300" dirty="0">
                <a:ea typeface="+mn-lt"/>
                <a:cs typeface="+mn-lt"/>
              </a:rPr>
              <a:t> </a:t>
            </a:r>
            <a:r>
              <a:rPr lang="en-US" sz="2300" b="1" dirty="0">
                <a:ea typeface="+mn-lt"/>
                <a:cs typeface="+mn-lt"/>
              </a:rPr>
              <a:t>Electronics/Semiconductor</a:t>
            </a:r>
            <a:r>
              <a:rPr lang="en-US" sz="2300" dirty="0">
                <a:ea typeface="+mn-lt"/>
                <a:cs typeface="+mn-lt"/>
              </a:rPr>
              <a:t>: failure analysis, </a:t>
            </a:r>
            <a:br>
              <a:rPr lang="en-US" sz="2300" dirty="0">
                <a:ea typeface="+mn-lt"/>
                <a:cs typeface="+mn-lt"/>
              </a:rPr>
            </a:br>
            <a:r>
              <a:rPr lang="en-US" sz="2300" dirty="0">
                <a:ea typeface="+mn-lt"/>
                <a:cs typeface="+mn-lt"/>
              </a:rPr>
              <a:t>non-destructive defect analysis, more</a:t>
            </a:r>
            <a:br>
              <a:rPr lang="en-US" sz="2300" dirty="0">
                <a:ea typeface="+mn-lt"/>
                <a:cs typeface="+mn-lt"/>
              </a:rPr>
            </a:br>
            <a:r>
              <a:rPr lang="en-US" sz="2300" dirty="0">
                <a:ea typeface="+mn-lt"/>
                <a:cs typeface="+mn-lt"/>
              </a:rPr>
              <a:t> </a:t>
            </a:r>
            <a:r>
              <a:rPr lang="en-US" sz="2300" b="1" dirty="0">
                <a:ea typeface="+mn-lt"/>
                <a:cs typeface="+mn-lt"/>
              </a:rPr>
              <a:t>Materials Science</a:t>
            </a:r>
            <a:r>
              <a:rPr lang="en-US" sz="2300" dirty="0">
                <a:ea typeface="+mn-lt"/>
                <a:cs typeface="+mn-lt"/>
              </a:rPr>
              <a:t>: 3D structure of fibers, pores,</a:t>
            </a:r>
            <a:br>
              <a:rPr lang="en-US" sz="2300" dirty="0">
                <a:ea typeface="+mn-lt"/>
                <a:cs typeface="+mn-lt"/>
              </a:rPr>
            </a:br>
            <a:r>
              <a:rPr lang="en-US" sz="2300" dirty="0">
                <a:ea typeface="+mn-lt"/>
                <a:cs typeface="+mn-lt"/>
              </a:rPr>
              <a:t> effects of heating/cooling, tension/compress., more</a:t>
            </a:r>
            <a:endParaRPr lang="en-US" dirty="0">
              <a:cs typeface="Calibri"/>
            </a:endParaRPr>
          </a:p>
          <a:p>
            <a:pPr marL="0" indent="0">
              <a:buNone/>
            </a:pPr>
            <a:r>
              <a:rPr lang="en-US" sz="2300" b="1" dirty="0">
                <a:ea typeface="+mn-lt"/>
                <a:cs typeface="+mn-lt"/>
              </a:rPr>
              <a:t>Life Science, Geo Materials, and more…</a:t>
            </a:r>
            <a:br>
              <a:rPr lang="en-US" sz="2300" b="1" dirty="0">
                <a:ea typeface="+mn-lt"/>
                <a:cs typeface="+mn-lt"/>
              </a:rPr>
            </a:br>
            <a:r>
              <a:rPr lang="en-US" sz="2300" b="1" dirty="0">
                <a:ea typeface="+mn-lt"/>
                <a:cs typeface="+mn-lt"/>
              </a:rPr>
              <a:t> </a:t>
            </a:r>
            <a:endParaRPr lang="en-US" dirty="0">
              <a:cs typeface="Calibri"/>
            </a:endParaRPr>
          </a:p>
          <a:p>
            <a:pPr marL="189865" indent="-189865"/>
            <a:endParaRPr lang="en-US" sz="2300">
              <a:cs typeface="Calibri"/>
            </a:endParaRPr>
          </a:p>
        </p:txBody>
      </p:sp>
      <p:pic>
        <p:nvPicPr>
          <p:cNvPr id="7" name="Picture 7">
            <a:extLst>
              <a:ext uri="{FF2B5EF4-FFF2-40B4-BE49-F238E27FC236}">
                <a16:creationId xmlns:a16="http://schemas.microsoft.com/office/drawing/2014/main" id="{0763FEF3-AE1D-E88F-AA86-50CCF4F8F5FD}"/>
              </a:ext>
            </a:extLst>
          </p:cNvPr>
          <p:cNvPicPr>
            <a:picLocks noChangeAspect="1"/>
          </p:cNvPicPr>
          <p:nvPr/>
        </p:nvPicPr>
        <p:blipFill>
          <a:blip r:embed="rId2"/>
          <a:stretch>
            <a:fillRect/>
          </a:stretch>
        </p:blipFill>
        <p:spPr>
          <a:xfrm>
            <a:off x="5609689" y="1537158"/>
            <a:ext cx="4267200" cy="3659144"/>
          </a:xfrm>
          <a:prstGeom prst="rect">
            <a:avLst/>
          </a:prstGeom>
        </p:spPr>
      </p:pic>
    </p:spTree>
    <p:extLst>
      <p:ext uri="{BB962C8B-B14F-4D97-AF65-F5344CB8AC3E}">
        <p14:creationId xmlns:p14="http://schemas.microsoft.com/office/powerpoint/2010/main" val="765856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2759BA-7442-E8A9-EC96-EC83657EBEC7}"/>
              </a:ext>
            </a:extLst>
          </p:cNvPr>
          <p:cNvSpPr>
            <a:spLocks noGrp="1"/>
          </p:cNvSpPr>
          <p:nvPr>
            <p:ph idx="1"/>
          </p:nvPr>
        </p:nvSpPr>
        <p:spPr>
          <a:xfrm>
            <a:off x="1848686" y="5742458"/>
            <a:ext cx="6354522" cy="708800"/>
          </a:xfrm>
        </p:spPr>
        <p:txBody>
          <a:bodyPr vert="horz" lIns="91440" tIns="45720" rIns="91440" bIns="45720" rtlCol="0" anchor="t">
            <a:normAutofit/>
          </a:bodyPr>
          <a:lstStyle/>
          <a:p>
            <a:pPr marL="0" indent="0">
              <a:buNone/>
            </a:pPr>
            <a:r>
              <a:rPr lang="en-US" sz="2300">
                <a:ea typeface="+mn-lt"/>
                <a:cs typeface="+mn-lt"/>
                <a:hlinkClick r:id="rId2"/>
              </a:rPr>
              <a:t>https://www.youtube.com/watch?v=bjkid8KFZOM</a:t>
            </a:r>
            <a:endParaRPr lang="en-US">
              <a:cs typeface="Calibri"/>
            </a:endParaRPr>
          </a:p>
        </p:txBody>
      </p:sp>
      <p:pic>
        <p:nvPicPr>
          <p:cNvPr id="4" name="Picture 5" descr="A computer on a white surface&#10;&#10;Description automatically generated">
            <a:extLst>
              <a:ext uri="{FF2B5EF4-FFF2-40B4-BE49-F238E27FC236}">
                <a16:creationId xmlns:a16="http://schemas.microsoft.com/office/drawing/2014/main" id="{77D298AF-FA4F-7B07-CAAC-0245644DD888}"/>
              </a:ext>
            </a:extLst>
          </p:cNvPr>
          <p:cNvPicPr>
            <a:picLocks noChangeAspect="1"/>
          </p:cNvPicPr>
          <p:nvPr/>
        </p:nvPicPr>
        <p:blipFill>
          <a:blip r:embed="rId3"/>
          <a:stretch>
            <a:fillRect/>
          </a:stretch>
        </p:blipFill>
        <p:spPr>
          <a:xfrm>
            <a:off x="2533955" y="1572335"/>
            <a:ext cx="4343607" cy="3711207"/>
          </a:xfrm>
          <a:prstGeom prst="rect">
            <a:avLst/>
          </a:prstGeom>
        </p:spPr>
      </p:pic>
      <p:sp>
        <p:nvSpPr>
          <p:cNvPr id="6" name="TextBox 5">
            <a:extLst>
              <a:ext uri="{FF2B5EF4-FFF2-40B4-BE49-F238E27FC236}">
                <a16:creationId xmlns:a16="http://schemas.microsoft.com/office/drawing/2014/main" id="{B2F6DD26-477A-6839-8F17-4E41FD40250C}"/>
              </a:ext>
            </a:extLst>
          </p:cNvPr>
          <p:cNvSpPr txBox="1"/>
          <p:nvPr/>
        </p:nvSpPr>
        <p:spPr>
          <a:xfrm>
            <a:off x="1391508" y="-2059"/>
            <a:ext cx="75547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Calibri"/>
              </a:rPr>
              <a:t>Nano-CT: Zeiss Xradia 620 Versa</a:t>
            </a:r>
            <a:r>
              <a:rPr lang="en-US" sz="3600">
                <a:latin typeface="Calibri"/>
                <a:cs typeface="Calibri"/>
              </a:rPr>
              <a:t>​</a:t>
            </a:r>
            <a:br>
              <a:rPr lang="en-US" sz="3600">
                <a:latin typeface="Calibri"/>
                <a:cs typeface="Calibri"/>
              </a:rPr>
            </a:br>
            <a:r>
              <a:rPr lang="en-US" sz="3600" b="1">
                <a:latin typeface="Calibri"/>
              </a:rPr>
              <a:t>High resolution, 3D Xray tomography</a:t>
            </a:r>
            <a:r>
              <a:rPr lang="en-US" sz="3600">
                <a:latin typeface="Calibri"/>
                <a:cs typeface="Calibri"/>
              </a:rPr>
              <a:t>​</a:t>
            </a:r>
            <a:endParaRPr lang="en-US"/>
          </a:p>
        </p:txBody>
      </p:sp>
    </p:spTree>
    <p:extLst>
      <p:ext uri="{BB962C8B-B14F-4D97-AF65-F5344CB8AC3E}">
        <p14:creationId xmlns:p14="http://schemas.microsoft.com/office/powerpoint/2010/main" val="332782530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307816-400F-D241-BB62-B70202423F34}"/>
              </a:ext>
            </a:extLst>
          </p:cNvPr>
          <p:cNvSpPr>
            <a:spLocks noGrp="1"/>
          </p:cNvSpPr>
          <p:nvPr>
            <p:ph idx="1"/>
          </p:nvPr>
        </p:nvSpPr>
        <p:spPr>
          <a:xfrm>
            <a:off x="46658" y="1623540"/>
            <a:ext cx="5216412" cy="5933352"/>
          </a:xfrm>
        </p:spPr>
        <p:txBody>
          <a:bodyPr vert="horz" lIns="91440" tIns="45720" rIns="91440" bIns="45720" rtlCol="0" anchor="t">
            <a:normAutofit lnSpcReduction="10000"/>
          </a:bodyPr>
          <a:lstStyle/>
          <a:p>
            <a:pPr marL="342900" indent="-342900"/>
            <a:r>
              <a:rPr lang="en-US" sz="2300" dirty="0">
                <a:cs typeface="Calibri"/>
              </a:rPr>
              <a:t>Located inside cleanroom metrology bay</a:t>
            </a:r>
          </a:p>
          <a:p>
            <a:pPr marL="342900" indent="-342900"/>
            <a:r>
              <a:rPr lang="en-US" sz="2300" b="1" dirty="0">
                <a:cs typeface="Calibri"/>
              </a:rPr>
              <a:t>Easy to use, and you can image your samples right in the cleanroom!</a:t>
            </a:r>
          </a:p>
          <a:p>
            <a:pPr marL="342900" indent="-342900"/>
            <a:r>
              <a:rPr lang="en-US" sz="2300" b="1" dirty="0">
                <a:cs typeface="Calibri"/>
              </a:rPr>
              <a:t>Low cost to use! $29/</a:t>
            </a:r>
            <a:r>
              <a:rPr lang="en-US" sz="2300" b="1" dirty="0" err="1">
                <a:cs typeface="Calibri"/>
              </a:rPr>
              <a:t>hr</a:t>
            </a:r>
            <a:r>
              <a:rPr lang="en-US" sz="2300" b="1" dirty="0">
                <a:cs typeface="Calibri"/>
              </a:rPr>
              <a:t> daytime, $14.50/</a:t>
            </a:r>
            <a:r>
              <a:rPr lang="en-US" sz="2300" b="1" dirty="0" err="1">
                <a:cs typeface="Calibri"/>
              </a:rPr>
              <a:t>hr</a:t>
            </a:r>
            <a:r>
              <a:rPr lang="en-US" sz="2300" b="1" dirty="0">
                <a:cs typeface="Calibri"/>
              </a:rPr>
              <a:t> nights and weekends (on-campus academic rates)</a:t>
            </a:r>
          </a:p>
          <a:p>
            <a:pPr marL="342900" indent="-342900"/>
            <a:r>
              <a:rPr lang="en-US" sz="2300" b="1" dirty="0">
                <a:cs typeface="Calibri"/>
              </a:rPr>
              <a:t>Quick imaging: ~15-30 min for most jobs</a:t>
            </a:r>
          </a:p>
          <a:p>
            <a:pPr marL="342900" indent="-342900"/>
            <a:r>
              <a:rPr lang="en-US" sz="2300" dirty="0">
                <a:cs typeface="Calibri"/>
              </a:rPr>
              <a:t>Resolution: High vacuum (SE): 3nm (30kV), 8 nm (3kV), 15 nm (1kV)</a:t>
            </a:r>
          </a:p>
          <a:p>
            <a:pPr marL="342900" indent="-342900"/>
            <a:r>
              <a:rPr lang="en-US" sz="2300">
                <a:cs typeface="Calibri"/>
              </a:rPr>
              <a:t>14x to 840,000X (display), 500 V to 30 kV</a:t>
            </a:r>
            <a:br>
              <a:rPr lang="en-US" sz="2300" dirty="0">
                <a:cs typeface="Calibri"/>
              </a:rPr>
            </a:br>
            <a:br>
              <a:rPr lang="en-US" sz="2300" dirty="0">
                <a:cs typeface="Calibri"/>
              </a:rPr>
            </a:br>
            <a:r>
              <a:rPr lang="en-US" sz="2300" dirty="0">
                <a:ea typeface="+mn-lt"/>
                <a:cs typeface="+mn-lt"/>
                <a:hlinkClick r:id="rId2"/>
              </a:rPr>
              <a:t>https://emsal.nanofab.utah.edu/jeol-jsm-it200-scanning-electron-microscope/</a:t>
            </a:r>
            <a:endParaRPr lang="en-US" sz="2300" dirty="0">
              <a:cs typeface="Calibri"/>
            </a:endParaRPr>
          </a:p>
        </p:txBody>
      </p:sp>
      <p:sp>
        <p:nvSpPr>
          <p:cNvPr id="3" name="Title 2">
            <a:extLst>
              <a:ext uri="{FF2B5EF4-FFF2-40B4-BE49-F238E27FC236}">
                <a16:creationId xmlns:a16="http://schemas.microsoft.com/office/drawing/2014/main" id="{4A07D051-B983-9F6C-C552-2C0BAD32B077}"/>
              </a:ext>
            </a:extLst>
          </p:cNvPr>
          <p:cNvSpPr>
            <a:spLocks noGrp="1"/>
          </p:cNvSpPr>
          <p:nvPr>
            <p:ph type="title"/>
          </p:nvPr>
        </p:nvSpPr>
        <p:spPr/>
        <p:txBody>
          <a:bodyPr/>
          <a:lstStyle/>
          <a:p>
            <a:r>
              <a:rPr lang="en-US">
                <a:cs typeface="Calibri"/>
              </a:rPr>
              <a:t>JEOL JSM IT-200LV SEM</a:t>
            </a:r>
            <a:endParaRPr lang="en-US"/>
          </a:p>
        </p:txBody>
      </p:sp>
      <p:pic>
        <p:nvPicPr>
          <p:cNvPr id="4" name="Picture 4" descr="A close-up of a grey and white speckled surface&#10;&#10;Description automatically generated">
            <a:extLst>
              <a:ext uri="{FF2B5EF4-FFF2-40B4-BE49-F238E27FC236}">
                <a16:creationId xmlns:a16="http://schemas.microsoft.com/office/drawing/2014/main" id="{758E8228-CEAB-C87B-C173-8CE5CC44F3D0}"/>
              </a:ext>
            </a:extLst>
          </p:cNvPr>
          <p:cNvPicPr>
            <a:picLocks noChangeAspect="1"/>
          </p:cNvPicPr>
          <p:nvPr/>
        </p:nvPicPr>
        <p:blipFill>
          <a:blip r:embed="rId3"/>
          <a:stretch>
            <a:fillRect/>
          </a:stretch>
        </p:blipFill>
        <p:spPr>
          <a:xfrm>
            <a:off x="5431563" y="4030521"/>
            <a:ext cx="3847997" cy="3061667"/>
          </a:xfrm>
          <a:prstGeom prst="rect">
            <a:avLst/>
          </a:prstGeom>
        </p:spPr>
      </p:pic>
      <p:pic>
        <p:nvPicPr>
          <p:cNvPr id="5" name="Picture 5" descr="A close up of a device&#10;&#10;Description automatically generated">
            <a:extLst>
              <a:ext uri="{FF2B5EF4-FFF2-40B4-BE49-F238E27FC236}">
                <a16:creationId xmlns:a16="http://schemas.microsoft.com/office/drawing/2014/main" id="{F1EC6C62-6A49-9A1A-F7FD-01A4F06378B5}"/>
              </a:ext>
            </a:extLst>
          </p:cNvPr>
          <p:cNvPicPr>
            <a:picLocks noChangeAspect="1"/>
          </p:cNvPicPr>
          <p:nvPr/>
        </p:nvPicPr>
        <p:blipFill>
          <a:blip r:embed="rId4"/>
          <a:stretch>
            <a:fillRect/>
          </a:stretch>
        </p:blipFill>
        <p:spPr>
          <a:xfrm>
            <a:off x="5435171" y="833543"/>
            <a:ext cx="3847997" cy="3072069"/>
          </a:xfrm>
          <a:prstGeom prst="rect">
            <a:avLst/>
          </a:prstGeom>
        </p:spPr>
      </p:pic>
      <p:sp>
        <p:nvSpPr>
          <p:cNvPr id="6" name="TextBox 5">
            <a:extLst>
              <a:ext uri="{FF2B5EF4-FFF2-40B4-BE49-F238E27FC236}">
                <a16:creationId xmlns:a16="http://schemas.microsoft.com/office/drawing/2014/main" id="{B659CBB7-9BE0-3422-481A-B090472F8472}"/>
              </a:ext>
            </a:extLst>
          </p:cNvPr>
          <p:cNvSpPr txBox="1"/>
          <p:nvPr/>
        </p:nvSpPr>
        <p:spPr>
          <a:xfrm>
            <a:off x="5436972" y="864973"/>
            <a:ext cx="274320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solidFill>
              </a:rPr>
              <a:t>3D printed part on glass</a:t>
            </a:r>
          </a:p>
        </p:txBody>
      </p:sp>
      <p:sp>
        <p:nvSpPr>
          <p:cNvPr id="7" name="TextBox 6">
            <a:extLst>
              <a:ext uri="{FF2B5EF4-FFF2-40B4-BE49-F238E27FC236}">
                <a16:creationId xmlns:a16="http://schemas.microsoft.com/office/drawing/2014/main" id="{3225B31A-1D51-2848-BAD9-CEAB54E6E36C}"/>
              </a:ext>
            </a:extLst>
          </p:cNvPr>
          <p:cNvSpPr txBox="1"/>
          <p:nvPr/>
        </p:nvSpPr>
        <p:spPr>
          <a:xfrm>
            <a:off x="5437361" y="4067822"/>
            <a:ext cx="274320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Au nanoparticles on carbon </a:t>
            </a:r>
          </a:p>
        </p:txBody>
      </p:sp>
    </p:spTree>
    <p:extLst>
      <p:ext uri="{BB962C8B-B14F-4D97-AF65-F5344CB8AC3E}">
        <p14:creationId xmlns:p14="http://schemas.microsoft.com/office/powerpoint/2010/main" val="286532082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using a computer&#10;&#10;Description automatically generated">
            <a:extLst>
              <a:ext uri="{FF2B5EF4-FFF2-40B4-BE49-F238E27FC236}">
                <a16:creationId xmlns:a16="http://schemas.microsoft.com/office/drawing/2014/main" id="{68C5D356-EDCB-4734-F0F5-1208FE156A7E}"/>
              </a:ext>
            </a:extLst>
          </p:cNvPr>
          <p:cNvPicPr>
            <a:picLocks noGrp="1" noChangeAspect="1"/>
          </p:cNvPicPr>
          <p:nvPr>
            <p:ph idx="1"/>
          </p:nvPr>
        </p:nvPicPr>
        <p:blipFill>
          <a:blip r:embed="rId2"/>
          <a:stretch>
            <a:fillRect/>
          </a:stretch>
        </p:blipFill>
        <p:spPr>
          <a:xfrm>
            <a:off x="232010" y="1353413"/>
            <a:ext cx="9606961" cy="4311118"/>
          </a:xfrm>
        </p:spPr>
      </p:pic>
      <p:sp>
        <p:nvSpPr>
          <p:cNvPr id="3" name="Title 2">
            <a:extLst>
              <a:ext uri="{FF2B5EF4-FFF2-40B4-BE49-F238E27FC236}">
                <a16:creationId xmlns:a16="http://schemas.microsoft.com/office/drawing/2014/main" id="{9628DE30-256D-016C-154A-C2DA0DFA5976}"/>
              </a:ext>
            </a:extLst>
          </p:cNvPr>
          <p:cNvSpPr>
            <a:spLocks noGrp="1"/>
          </p:cNvSpPr>
          <p:nvPr>
            <p:ph type="title"/>
          </p:nvPr>
        </p:nvSpPr>
        <p:spPr/>
        <p:txBody>
          <a:bodyPr/>
          <a:lstStyle/>
          <a:p>
            <a:r>
              <a:rPr lang="en-US">
                <a:cs typeface="Calibri"/>
              </a:rPr>
              <a:t>AFM upgrade (Bruker Dimension Icon PT)</a:t>
            </a:r>
            <a:endParaRPr lang="en-US"/>
          </a:p>
        </p:txBody>
      </p:sp>
    </p:spTree>
    <p:extLst>
      <p:ext uri="{BB962C8B-B14F-4D97-AF65-F5344CB8AC3E}">
        <p14:creationId xmlns:p14="http://schemas.microsoft.com/office/powerpoint/2010/main" val="919178511"/>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268E24-2BF2-935C-06C7-D0999246F369}"/>
              </a:ext>
            </a:extLst>
          </p:cNvPr>
          <p:cNvSpPr>
            <a:spLocks noGrp="1"/>
          </p:cNvSpPr>
          <p:nvPr>
            <p:ph idx="1"/>
          </p:nvPr>
        </p:nvSpPr>
        <p:spPr/>
        <p:txBody>
          <a:bodyPr vert="horz" lIns="91440" tIns="45720" rIns="91440" bIns="45720" rtlCol="0" anchor="t">
            <a:normAutofit/>
          </a:bodyPr>
          <a:lstStyle/>
          <a:p>
            <a:pPr marL="189865" indent="-189865"/>
            <a:r>
              <a:rPr lang="en-US" sz="2800" dirty="0">
                <a:cs typeface="Calibri"/>
              </a:rPr>
              <a:t>KPFM data set: Sn-Pb alloy surface potential measurement.</a:t>
            </a:r>
          </a:p>
          <a:p>
            <a:pPr marL="0" indent="0">
              <a:buNone/>
            </a:pPr>
            <a:endParaRPr lang="en-US" sz="2300" dirty="0">
              <a:cs typeface="Calibri"/>
            </a:endParaRPr>
          </a:p>
        </p:txBody>
      </p:sp>
      <p:sp>
        <p:nvSpPr>
          <p:cNvPr id="3" name="Title 2">
            <a:extLst>
              <a:ext uri="{FF2B5EF4-FFF2-40B4-BE49-F238E27FC236}">
                <a16:creationId xmlns:a16="http://schemas.microsoft.com/office/drawing/2014/main" id="{5A330D88-2B94-13F5-C47A-E12E958AAE11}"/>
              </a:ext>
            </a:extLst>
          </p:cNvPr>
          <p:cNvSpPr>
            <a:spLocks noGrp="1"/>
          </p:cNvSpPr>
          <p:nvPr>
            <p:ph type="title"/>
          </p:nvPr>
        </p:nvSpPr>
        <p:spPr>
          <a:xfrm>
            <a:off x="-10297" y="61784"/>
            <a:ext cx="10160000" cy="1015999"/>
          </a:xfrm>
        </p:spPr>
        <p:txBody>
          <a:bodyPr/>
          <a:lstStyle/>
          <a:p>
            <a:r>
              <a:rPr lang="en-US" dirty="0">
                <a:cs typeface="Calibri"/>
              </a:rPr>
              <a:t>AFM upgrade (Bruker Dimension Icon PT)</a:t>
            </a:r>
            <a:endParaRPr lang="en-US" b="0" dirty="0">
              <a:cs typeface="Calibri"/>
            </a:endParaRPr>
          </a:p>
        </p:txBody>
      </p:sp>
      <p:pic>
        <p:nvPicPr>
          <p:cNvPr id="6" name="Picture 5" descr="A close-up of several images&#10;&#10;Description automatically generated">
            <a:extLst>
              <a:ext uri="{FF2B5EF4-FFF2-40B4-BE49-F238E27FC236}">
                <a16:creationId xmlns:a16="http://schemas.microsoft.com/office/drawing/2014/main" id="{E23EAE8E-4B76-13D0-FE3F-F56A149F6415}"/>
              </a:ext>
            </a:extLst>
          </p:cNvPr>
          <p:cNvPicPr>
            <a:picLocks noChangeAspect="1"/>
          </p:cNvPicPr>
          <p:nvPr/>
        </p:nvPicPr>
        <p:blipFill>
          <a:blip r:embed="rId2"/>
          <a:stretch>
            <a:fillRect/>
          </a:stretch>
        </p:blipFill>
        <p:spPr>
          <a:xfrm>
            <a:off x="348306" y="1576319"/>
            <a:ext cx="9630110" cy="5497426"/>
          </a:xfrm>
          <a:prstGeom prst="rect">
            <a:avLst/>
          </a:prstGeom>
        </p:spPr>
      </p:pic>
    </p:spTree>
    <p:extLst>
      <p:ext uri="{BB962C8B-B14F-4D97-AF65-F5344CB8AC3E}">
        <p14:creationId xmlns:p14="http://schemas.microsoft.com/office/powerpoint/2010/main" val="260804610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EC1A57-1263-ABC4-B38F-D365A1A579D1}"/>
              </a:ext>
            </a:extLst>
          </p:cNvPr>
          <p:cNvSpPr>
            <a:spLocks noGrp="1"/>
          </p:cNvSpPr>
          <p:nvPr>
            <p:ph idx="1"/>
          </p:nvPr>
        </p:nvSpPr>
        <p:spPr/>
        <p:txBody>
          <a:bodyPr vert="horz" lIns="91440" tIns="45720" rIns="91440" bIns="45720" rtlCol="0" anchor="t">
            <a:normAutofit/>
          </a:bodyPr>
          <a:lstStyle/>
          <a:p>
            <a:pPr marL="0" indent="0">
              <a:buNone/>
            </a:pPr>
            <a:r>
              <a:rPr lang="en-US" sz="2800" dirty="0">
                <a:cs typeface="Calibri"/>
              </a:rPr>
              <a:t>All active researchers for the Cleanroom must:</a:t>
            </a:r>
          </a:p>
          <a:p>
            <a:pPr marL="570865" lvl="1" indent="-189865"/>
            <a:r>
              <a:rPr lang="en-US" sz="2400" dirty="0">
                <a:cs typeface="Calibri"/>
              </a:rPr>
              <a:t>Attend/review this presentation (make sure to print your name on the sign-in sheet)</a:t>
            </a:r>
          </a:p>
          <a:p>
            <a:pPr marL="570865" lvl="1" indent="-189865"/>
            <a:r>
              <a:rPr lang="en-US" sz="2400" dirty="0"/>
              <a:t>Review Safety and Protocol Videos </a:t>
            </a:r>
            <a:r>
              <a:rPr lang="en-US" dirty="0">
                <a:ea typeface="+mn-lt"/>
                <a:cs typeface="+mn-lt"/>
                <a:hlinkClick r:id="rId2"/>
              </a:rPr>
              <a:t>https://www.nanofab.utah.edu/training/</a:t>
            </a:r>
            <a:r>
              <a:rPr lang="en-US" dirty="0">
                <a:ea typeface="+mn-lt"/>
                <a:cs typeface="+mn-lt"/>
              </a:rPr>
              <a:t> </a:t>
            </a:r>
          </a:p>
          <a:p>
            <a:pPr lvl="1"/>
            <a:r>
              <a:rPr lang="en-US" sz="2400" dirty="0">
                <a:cs typeface="Calibri"/>
              </a:rPr>
              <a:t>Retake the Safety Test by September 30, 2023</a:t>
            </a:r>
          </a:p>
          <a:p>
            <a:pPr lvl="2"/>
            <a:r>
              <a:rPr lang="en-US" sz="2000" dirty="0">
                <a:cs typeface="Calibri"/>
              </a:rPr>
              <a:t>Pass at 100%</a:t>
            </a:r>
          </a:p>
          <a:p>
            <a:pPr lvl="2"/>
            <a:r>
              <a:rPr lang="en-US" sz="2000" dirty="0">
                <a:cs typeface="Calibri"/>
              </a:rPr>
              <a:t>All members who have passed the test since June 1, 2023 are exempt until next year</a:t>
            </a:r>
          </a:p>
          <a:p>
            <a:pPr marL="951865" lvl="2" indent="-189865"/>
            <a:r>
              <a:rPr lang="en-US" sz="2000" dirty="0">
                <a:ea typeface="+mn-lt"/>
                <a:cs typeface="+mn-lt"/>
                <a:hlinkClick r:id="rId3"/>
              </a:rPr>
              <a:t>https://coral.nanofab.utah.edu/lab/safetytest</a:t>
            </a:r>
            <a:r>
              <a:rPr lang="en-US" sz="2000" dirty="0">
                <a:ea typeface="+mn-lt"/>
                <a:cs typeface="+mn-lt"/>
              </a:rPr>
              <a:t> </a:t>
            </a:r>
          </a:p>
          <a:p>
            <a:pPr marL="762000" lvl="2" indent="0">
              <a:buNone/>
            </a:pPr>
            <a:endParaRPr lang="en-US" sz="2000" dirty="0">
              <a:ea typeface="+mn-lt"/>
              <a:cs typeface="+mn-lt"/>
            </a:endParaRPr>
          </a:p>
          <a:p>
            <a:pPr lvl="2"/>
            <a:endParaRPr lang="en-US" sz="1634" dirty="0">
              <a:cs typeface="Calibri"/>
            </a:endParaRPr>
          </a:p>
        </p:txBody>
      </p:sp>
      <p:sp>
        <p:nvSpPr>
          <p:cNvPr id="3" name="Title 2">
            <a:extLst>
              <a:ext uri="{FF2B5EF4-FFF2-40B4-BE49-F238E27FC236}">
                <a16:creationId xmlns:a16="http://schemas.microsoft.com/office/drawing/2014/main" id="{27F61646-6DFE-C58F-E2C1-066781C3331C}"/>
              </a:ext>
            </a:extLst>
          </p:cNvPr>
          <p:cNvSpPr>
            <a:spLocks noGrp="1"/>
          </p:cNvSpPr>
          <p:nvPr>
            <p:ph type="title"/>
          </p:nvPr>
        </p:nvSpPr>
        <p:spPr/>
        <p:txBody>
          <a:bodyPr/>
          <a:lstStyle/>
          <a:p>
            <a:r>
              <a:rPr lang="en-US" dirty="0">
                <a:cs typeface="Calibri"/>
              </a:rPr>
              <a:t>Annual Safety Requirements</a:t>
            </a:r>
            <a:endParaRPr lang="en-US" dirty="0"/>
          </a:p>
        </p:txBody>
      </p:sp>
    </p:spTree>
    <p:extLst>
      <p:ext uri="{BB962C8B-B14F-4D97-AF65-F5344CB8AC3E}">
        <p14:creationId xmlns:p14="http://schemas.microsoft.com/office/powerpoint/2010/main" val="311065476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17F760-456F-2A0A-1B4A-A4862441DFD2}"/>
              </a:ext>
            </a:extLst>
          </p:cNvPr>
          <p:cNvSpPr>
            <a:spLocks noGrp="1"/>
          </p:cNvSpPr>
          <p:nvPr>
            <p:ph type="title"/>
          </p:nvPr>
        </p:nvSpPr>
        <p:spPr/>
        <p:txBody>
          <a:bodyPr>
            <a:normAutofit fontScale="90000"/>
          </a:bodyPr>
          <a:lstStyle/>
          <a:p>
            <a:r>
              <a:rPr lang="en-US">
                <a:ea typeface="+mn-lt"/>
                <a:cs typeface="+mn-lt"/>
              </a:rPr>
              <a:t>Hi-Res XRD</a:t>
            </a:r>
            <a:br>
              <a:rPr lang="en-US">
                <a:ea typeface="+mn-lt"/>
                <a:cs typeface="+mn-lt"/>
              </a:rPr>
            </a:br>
            <a:r>
              <a:rPr lang="en-US">
                <a:ea typeface="+mn-lt"/>
                <a:cs typeface="+mn-lt"/>
              </a:rPr>
              <a:t> Bruker Discover D8</a:t>
            </a:r>
            <a:endParaRPr lang="en-US"/>
          </a:p>
        </p:txBody>
      </p:sp>
      <p:sp>
        <p:nvSpPr>
          <p:cNvPr id="8" name="Content Placeholder 7">
            <a:extLst>
              <a:ext uri="{FF2B5EF4-FFF2-40B4-BE49-F238E27FC236}">
                <a16:creationId xmlns:a16="http://schemas.microsoft.com/office/drawing/2014/main" id="{AC25753B-995B-81D8-A594-1E9948160D9C}"/>
              </a:ext>
            </a:extLst>
          </p:cNvPr>
          <p:cNvSpPr>
            <a:spLocks noGrp="1"/>
          </p:cNvSpPr>
          <p:nvPr>
            <p:ph idx="1"/>
          </p:nvPr>
        </p:nvSpPr>
        <p:spPr>
          <a:xfrm>
            <a:off x="139334" y="1005675"/>
            <a:ext cx="5218750" cy="5923027"/>
          </a:xfrm>
        </p:spPr>
        <p:txBody>
          <a:bodyPr vert="horz" lIns="91440" tIns="45720" rIns="91440" bIns="45720" rtlCol="0" anchor="t">
            <a:normAutofit lnSpcReduction="10000"/>
          </a:bodyPr>
          <a:lstStyle/>
          <a:p>
            <a:pPr marL="342900" indent="-342900"/>
            <a:r>
              <a:rPr lang="en-US" sz="2300" dirty="0">
                <a:cs typeface="Calibri"/>
              </a:rPr>
              <a:t>Hi resolution XRD system</a:t>
            </a:r>
          </a:p>
          <a:p>
            <a:pPr marL="342900" indent="-342900"/>
            <a:r>
              <a:rPr lang="en-US" sz="2300" dirty="0">
                <a:cs typeface="Calibri"/>
              </a:rPr>
              <a:t>Thin film, powder, polycrystalline materials</a:t>
            </a:r>
            <a:br>
              <a:rPr lang="en-US" sz="2300" dirty="0">
                <a:cs typeface="Calibri"/>
              </a:rPr>
            </a:br>
            <a:r>
              <a:rPr lang="en-US" sz="2300" b="1" i="1" dirty="0">
                <a:cs typeface="Calibri"/>
              </a:rPr>
              <a:t>Faster</a:t>
            </a:r>
            <a:r>
              <a:rPr lang="en-US" sz="2300" b="1" dirty="0">
                <a:cs typeface="Calibri"/>
              </a:rPr>
              <a:t> analysis on powder samples</a:t>
            </a:r>
          </a:p>
          <a:p>
            <a:pPr marL="342900" indent="-342900"/>
            <a:r>
              <a:rPr lang="en-US" sz="2300" dirty="0">
                <a:cs typeface="Calibri"/>
              </a:rPr>
              <a:t>XRR, on/off axis Reciprocal Space Maps, theta/2-theta measurements</a:t>
            </a:r>
          </a:p>
          <a:p>
            <a:pPr marL="342900" indent="-342900"/>
            <a:r>
              <a:rPr lang="en-US" sz="2300" dirty="0">
                <a:cs typeface="Calibri"/>
              </a:rPr>
              <a:t>Heated stage (1100 C): analyze materials at temperature</a:t>
            </a:r>
          </a:p>
          <a:p>
            <a:pPr marL="342900" indent="-342900"/>
            <a:r>
              <a:rPr lang="en-US" sz="2300" dirty="0">
                <a:cs typeface="Calibri"/>
              </a:rPr>
              <a:t>Eiger 250k detector (0/1D/2D measurements)</a:t>
            </a:r>
          </a:p>
          <a:p>
            <a:pPr marL="342900" indent="-342900"/>
            <a:r>
              <a:rPr lang="en-US" sz="2300" dirty="0">
                <a:cs typeface="Calibri"/>
              </a:rPr>
              <a:t>Some applications:</a:t>
            </a:r>
            <a:br>
              <a:rPr lang="en-US" sz="2300" dirty="0">
                <a:cs typeface="Calibri"/>
              </a:rPr>
            </a:br>
            <a:r>
              <a:rPr lang="en-US" sz="2300" dirty="0">
                <a:cs typeface="Calibri"/>
              </a:rPr>
              <a:t> Phase identification and quantification Micro-strain</a:t>
            </a:r>
            <a:br>
              <a:rPr lang="en-US" sz="2300" dirty="0">
                <a:cs typeface="Calibri"/>
              </a:rPr>
            </a:br>
            <a:r>
              <a:rPr lang="en-US" sz="2300" dirty="0">
                <a:cs typeface="Calibri"/>
              </a:rPr>
              <a:t> Crystallite size analysis</a:t>
            </a:r>
            <a:br>
              <a:rPr lang="en-US" sz="2300" dirty="0">
                <a:cs typeface="Calibri"/>
              </a:rPr>
            </a:br>
            <a:r>
              <a:rPr lang="en-US" sz="2300" dirty="0">
                <a:cs typeface="Calibri"/>
              </a:rPr>
              <a:t> Epitaxial film analysis</a:t>
            </a:r>
            <a:br>
              <a:rPr lang="en-US" sz="2300" dirty="0">
                <a:cs typeface="Calibri"/>
              </a:rPr>
            </a:br>
            <a:r>
              <a:rPr lang="en-US" sz="2300" dirty="0">
                <a:cs typeface="Calibri"/>
              </a:rPr>
              <a:t> Residual stress analysis</a:t>
            </a:r>
            <a:br>
              <a:rPr lang="en-US" sz="2300" dirty="0">
                <a:cs typeface="Calibri"/>
              </a:rPr>
            </a:br>
            <a:r>
              <a:rPr lang="en-US" sz="2300" dirty="0">
                <a:cs typeface="Calibri"/>
              </a:rPr>
              <a:t> Total scattering analysis: Pair-Distribution Function (PDF)</a:t>
            </a:r>
          </a:p>
        </p:txBody>
      </p:sp>
      <p:pic>
        <p:nvPicPr>
          <p:cNvPr id="9" name="Picture 9" descr="A blue and white machine with glass doors&#10;&#10;Description automatically generated">
            <a:extLst>
              <a:ext uri="{FF2B5EF4-FFF2-40B4-BE49-F238E27FC236}">
                <a16:creationId xmlns:a16="http://schemas.microsoft.com/office/drawing/2014/main" id="{2DF774BA-AFBE-730B-7B9D-605B09AC580D}"/>
              </a:ext>
            </a:extLst>
          </p:cNvPr>
          <p:cNvPicPr>
            <a:picLocks noChangeAspect="1"/>
          </p:cNvPicPr>
          <p:nvPr/>
        </p:nvPicPr>
        <p:blipFill>
          <a:blip r:embed="rId2"/>
          <a:stretch>
            <a:fillRect/>
          </a:stretch>
        </p:blipFill>
        <p:spPr>
          <a:xfrm>
            <a:off x="3252145" y="1152294"/>
            <a:ext cx="6770029" cy="5499311"/>
          </a:xfrm>
          <a:prstGeom prst="rect">
            <a:avLst/>
          </a:prstGeom>
        </p:spPr>
      </p:pic>
    </p:spTree>
    <p:extLst>
      <p:ext uri="{BB962C8B-B14F-4D97-AF65-F5344CB8AC3E}">
        <p14:creationId xmlns:p14="http://schemas.microsoft.com/office/powerpoint/2010/main" val="122014730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 shot of a graph&#10;&#10;Description automatically generated">
            <a:extLst>
              <a:ext uri="{FF2B5EF4-FFF2-40B4-BE49-F238E27FC236}">
                <a16:creationId xmlns:a16="http://schemas.microsoft.com/office/drawing/2014/main" id="{7CECB54E-C139-951C-67E3-EC88DFFA51D6}"/>
              </a:ext>
            </a:extLst>
          </p:cNvPr>
          <p:cNvPicPr>
            <a:picLocks noGrp="1" noChangeAspect="1"/>
          </p:cNvPicPr>
          <p:nvPr>
            <p:ph idx="1"/>
          </p:nvPr>
        </p:nvPicPr>
        <p:blipFill>
          <a:blip r:embed="rId2"/>
          <a:stretch>
            <a:fillRect/>
          </a:stretch>
        </p:blipFill>
        <p:spPr>
          <a:xfrm>
            <a:off x="273199" y="1993397"/>
            <a:ext cx="9606961" cy="4575741"/>
          </a:xfrm>
        </p:spPr>
      </p:pic>
      <p:sp>
        <p:nvSpPr>
          <p:cNvPr id="3" name="Title 2">
            <a:extLst>
              <a:ext uri="{FF2B5EF4-FFF2-40B4-BE49-F238E27FC236}">
                <a16:creationId xmlns:a16="http://schemas.microsoft.com/office/drawing/2014/main" id="{0958F0B4-BC08-0D25-EB5E-CB8C9F45D6D9}"/>
              </a:ext>
            </a:extLst>
          </p:cNvPr>
          <p:cNvSpPr>
            <a:spLocks noGrp="1"/>
          </p:cNvSpPr>
          <p:nvPr>
            <p:ph type="title"/>
          </p:nvPr>
        </p:nvSpPr>
        <p:spPr/>
        <p:txBody>
          <a:bodyPr>
            <a:normAutofit fontScale="90000"/>
          </a:bodyPr>
          <a:lstStyle/>
          <a:p>
            <a:r>
              <a:rPr lang="en-US" sz="3600" dirty="0">
                <a:cs typeface="Calibri"/>
              </a:rPr>
              <a:t>Hi-Res XRD</a:t>
            </a:r>
            <a:br>
              <a:rPr lang="en-US" sz="3600" dirty="0">
                <a:cs typeface="Calibri"/>
              </a:rPr>
            </a:br>
            <a:r>
              <a:rPr lang="en-US" sz="3600" dirty="0">
                <a:cs typeface="Calibri"/>
              </a:rPr>
              <a:t>Bruker Discover D8</a:t>
            </a:r>
            <a:endParaRPr lang="en-US" dirty="0"/>
          </a:p>
        </p:txBody>
      </p:sp>
      <p:sp>
        <p:nvSpPr>
          <p:cNvPr id="5" name="TextBox 4">
            <a:extLst>
              <a:ext uri="{FF2B5EF4-FFF2-40B4-BE49-F238E27FC236}">
                <a16:creationId xmlns:a16="http://schemas.microsoft.com/office/drawing/2014/main" id="{B0D2530A-3A29-F745-AD92-8215CB955D10}"/>
              </a:ext>
            </a:extLst>
          </p:cNvPr>
          <p:cNvSpPr txBox="1"/>
          <p:nvPr/>
        </p:nvSpPr>
        <p:spPr>
          <a:xfrm>
            <a:off x="473675" y="1009135"/>
            <a:ext cx="949588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a:rPr>
              <a:t>Example data collected on the XRD: Study of trace components in Al based alloy.</a:t>
            </a:r>
          </a:p>
        </p:txBody>
      </p:sp>
      <p:sp>
        <p:nvSpPr>
          <p:cNvPr id="6" name="TextBox 5">
            <a:extLst>
              <a:ext uri="{FF2B5EF4-FFF2-40B4-BE49-F238E27FC236}">
                <a16:creationId xmlns:a16="http://schemas.microsoft.com/office/drawing/2014/main" id="{33E0A63D-1609-DAE0-3691-ED0A4748208D}"/>
              </a:ext>
            </a:extLst>
          </p:cNvPr>
          <p:cNvSpPr txBox="1"/>
          <p:nvPr/>
        </p:nvSpPr>
        <p:spPr>
          <a:xfrm>
            <a:off x="5025080" y="2028567"/>
            <a:ext cx="42197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From the research of Prof. </a:t>
            </a:r>
            <a:r>
              <a:rPr lang="en-US" dirty="0" err="1"/>
              <a:t>Shuihang</a:t>
            </a:r>
            <a:r>
              <a:rPr lang="en-US" dirty="0"/>
              <a:t> Pan, Department of Mechanical Engineering </a:t>
            </a:r>
          </a:p>
        </p:txBody>
      </p:sp>
    </p:spTree>
    <p:extLst>
      <p:ext uri="{BB962C8B-B14F-4D97-AF65-F5344CB8AC3E}">
        <p14:creationId xmlns:p14="http://schemas.microsoft.com/office/powerpoint/2010/main" val="391678944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E1F4C5-0428-2AA8-4FF1-F615AA1474C0}"/>
              </a:ext>
            </a:extLst>
          </p:cNvPr>
          <p:cNvSpPr>
            <a:spLocks noGrp="1"/>
          </p:cNvSpPr>
          <p:nvPr>
            <p:ph type="title"/>
          </p:nvPr>
        </p:nvSpPr>
        <p:spPr/>
        <p:txBody>
          <a:bodyPr>
            <a:normAutofit fontScale="90000"/>
          </a:bodyPr>
          <a:lstStyle/>
          <a:p>
            <a:r>
              <a:rPr lang="en-US">
                <a:ea typeface="+mn-lt"/>
                <a:cs typeface="+mn-lt"/>
              </a:rPr>
              <a:t>Cathodoluminescence (CL) Detector for Teneo SEM</a:t>
            </a:r>
            <a:endParaRPr lang="en-US"/>
          </a:p>
        </p:txBody>
      </p:sp>
      <p:sp>
        <p:nvSpPr>
          <p:cNvPr id="5" name="Content Placeholder 4">
            <a:extLst>
              <a:ext uri="{FF2B5EF4-FFF2-40B4-BE49-F238E27FC236}">
                <a16:creationId xmlns:a16="http://schemas.microsoft.com/office/drawing/2014/main" id="{AD384AD8-5CA1-18D5-AC23-021B21B979C1}"/>
              </a:ext>
            </a:extLst>
          </p:cNvPr>
          <p:cNvSpPr>
            <a:spLocks noGrp="1"/>
          </p:cNvSpPr>
          <p:nvPr>
            <p:ph idx="1"/>
          </p:nvPr>
        </p:nvSpPr>
        <p:spPr>
          <a:xfrm>
            <a:off x="72063" y="987055"/>
            <a:ext cx="5309729" cy="5912702"/>
          </a:xfrm>
        </p:spPr>
        <p:txBody>
          <a:bodyPr vert="horz" lIns="91440" tIns="45720" rIns="91440" bIns="45720" rtlCol="0" anchor="t">
            <a:normAutofit/>
          </a:bodyPr>
          <a:lstStyle/>
          <a:p>
            <a:pPr marL="189865" indent="-189865"/>
            <a:r>
              <a:rPr lang="en-US" sz="2300" b="1" dirty="0">
                <a:cs typeface="Calibri"/>
              </a:rPr>
              <a:t>Detector is being reconfigured for optimal performance</a:t>
            </a:r>
            <a:br>
              <a:rPr lang="en-US" sz="2300" b="1" dirty="0">
                <a:cs typeface="Calibri"/>
              </a:rPr>
            </a:br>
            <a:r>
              <a:rPr lang="en-US" sz="2300" b="1" dirty="0">
                <a:cs typeface="Calibri"/>
              </a:rPr>
              <a:t>(higher port, shorter WD). Expected completion in late September</a:t>
            </a:r>
          </a:p>
          <a:p>
            <a:pPr marL="189865" indent="-189865"/>
            <a:r>
              <a:rPr lang="en-US" sz="2300" dirty="0">
                <a:cs typeface="Calibri"/>
              </a:rPr>
              <a:t>Hyperspectral imaging (mapping) CL detector</a:t>
            </a:r>
            <a:endParaRPr lang="en-US" dirty="0"/>
          </a:p>
          <a:p>
            <a:pPr marL="189865" indent="-189865"/>
            <a:r>
              <a:rPr lang="en-US" sz="2300" dirty="0">
                <a:cs typeface="Calibri"/>
              </a:rPr>
              <a:t>Measure light emission from materials being imaged in SEM</a:t>
            </a:r>
          </a:p>
          <a:p>
            <a:pPr marL="189865" indent="-189865"/>
            <a:r>
              <a:rPr lang="en-US" sz="2300" dirty="0">
                <a:cs typeface="Calibri"/>
              </a:rPr>
              <a:t>Size resolution: down to ~10 nm</a:t>
            </a:r>
          </a:p>
          <a:p>
            <a:pPr marL="189865" indent="-189865"/>
            <a:r>
              <a:rPr lang="en-US" sz="2300" dirty="0">
                <a:cs typeface="Calibri"/>
              </a:rPr>
              <a:t>Wavelength range: 185-2300 nm</a:t>
            </a:r>
          </a:p>
          <a:p>
            <a:pPr marL="189865" indent="-189865"/>
            <a:r>
              <a:rPr lang="en-US" sz="2300" dirty="0">
                <a:cs typeface="Calibri"/>
              </a:rPr>
              <a:t>Some applications: </a:t>
            </a:r>
            <a:r>
              <a:rPr lang="en-US" sz="2300" dirty="0" err="1">
                <a:cs typeface="Calibri"/>
              </a:rPr>
              <a:t>Nanophotonics</a:t>
            </a:r>
            <a:r>
              <a:rPr lang="en-US" sz="2300" dirty="0">
                <a:cs typeface="Calibri"/>
              </a:rPr>
              <a:t>, optoelectronics, geo-sciences</a:t>
            </a:r>
          </a:p>
        </p:txBody>
      </p:sp>
      <p:pic>
        <p:nvPicPr>
          <p:cNvPr id="6" name="Picture 6" descr="A close-up of a black object&#10;&#10;Description automatically generated">
            <a:extLst>
              <a:ext uri="{FF2B5EF4-FFF2-40B4-BE49-F238E27FC236}">
                <a16:creationId xmlns:a16="http://schemas.microsoft.com/office/drawing/2014/main" id="{142BB7BF-F464-1DF6-1CAA-9DFC37C2F0A2}"/>
              </a:ext>
            </a:extLst>
          </p:cNvPr>
          <p:cNvPicPr>
            <a:picLocks noChangeAspect="1"/>
          </p:cNvPicPr>
          <p:nvPr/>
        </p:nvPicPr>
        <p:blipFill>
          <a:blip r:embed="rId2"/>
          <a:stretch>
            <a:fillRect/>
          </a:stretch>
        </p:blipFill>
        <p:spPr>
          <a:xfrm>
            <a:off x="6154321" y="1010321"/>
            <a:ext cx="2743200" cy="2514134"/>
          </a:xfrm>
          <a:prstGeom prst="rect">
            <a:avLst/>
          </a:prstGeom>
        </p:spPr>
      </p:pic>
      <p:pic>
        <p:nvPicPr>
          <p:cNvPr id="8" name="Picture 8" descr="A close-up of a colorful image&#10;&#10;Description automatically generated">
            <a:extLst>
              <a:ext uri="{FF2B5EF4-FFF2-40B4-BE49-F238E27FC236}">
                <a16:creationId xmlns:a16="http://schemas.microsoft.com/office/drawing/2014/main" id="{370A5BBD-D2E6-62D0-640F-92A9873CCCF5}"/>
              </a:ext>
            </a:extLst>
          </p:cNvPr>
          <p:cNvPicPr>
            <a:picLocks noChangeAspect="1"/>
          </p:cNvPicPr>
          <p:nvPr/>
        </p:nvPicPr>
        <p:blipFill>
          <a:blip r:embed="rId3"/>
          <a:stretch>
            <a:fillRect/>
          </a:stretch>
        </p:blipFill>
        <p:spPr>
          <a:xfrm>
            <a:off x="4640653" y="3689729"/>
            <a:ext cx="5490872" cy="2520361"/>
          </a:xfrm>
          <a:prstGeom prst="rect">
            <a:avLst/>
          </a:prstGeom>
        </p:spPr>
      </p:pic>
      <p:pic>
        <p:nvPicPr>
          <p:cNvPr id="9" name="Picture 9">
            <a:extLst>
              <a:ext uri="{FF2B5EF4-FFF2-40B4-BE49-F238E27FC236}">
                <a16:creationId xmlns:a16="http://schemas.microsoft.com/office/drawing/2014/main" id="{19F10CD0-DB2B-4BFB-CDF1-68570415B348}"/>
              </a:ext>
            </a:extLst>
          </p:cNvPr>
          <p:cNvPicPr>
            <a:picLocks noChangeAspect="1"/>
          </p:cNvPicPr>
          <p:nvPr/>
        </p:nvPicPr>
        <p:blipFill>
          <a:blip r:embed="rId4"/>
          <a:stretch>
            <a:fillRect/>
          </a:stretch>
        </p:blipFill>
        <p:spPr>
          <a:xfrm>
            <a:off x="-3087" y="5835698"/>
            <a:ext cx="4708105" cy="1315114"/>
          </a:xfrm>
          <a:prstGeom prst="rect">
            <a:avLst/>
          </a:prstGeom>
        </p:spPr>
      </p:pic>
    </p:spTree>
    <p:extLst>
      <p:ext uri="{BB962C8B-B14F-4D97-AF65-F5344CB8AC3E}">
        <p14:creationId xmlns:p14="http://schemas.microsoft.com/office/powerpoint/2010/main" val="416241420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66AFD0-9DBE-A6C6-8EA2-9F8330FF9EAA}"/>
              </a:ext>
            </a:extLst>
          </p:cNvPr>
          <p:cNvSpPr>
            <a:spLocks noGrp="1"/>
          </p:cNvSpPr>
          <p:nvPr>
            <p:ph idx="1"/>
          </p:nvPr>
        </p:nvSpPr>
        <p:spPr/>
        <p:txBody>
          <a:bodyPr vert="horz" lIns="91440" tIns="45720" rIns="91440" bIns="45720" rtlCol="0" anchor="t">
            <a:normAutofit/>
          </a:bodyPr>
          <a:lstStyle/>
          <a:p>
            <a:pPr marL="189865" indent="-189865">
              <a:buNone/>
            </a:pPr>
            <a:r>
              <a:rPr lang="en-US" sz="2300" dirty="0"/>
              <a:t>Dr. Bobby Duersch</a:t>
            </a:r>
            <a:endParaRPr lang="en-US" dirty="0"/>
          </a:p>
        </p:txBody>
      </p:sp>
      <p:sp>
        <p:nvSpPr>
          <p:cNvPr id="3" name="Title 2">
            <a:extLst>
              <a:ext uri="{FF2B5EF4-FFF2-40B4-BE49-F238E27FC236}">
                <a16:creationId xmlns:a16="http://schemas.microsoft.com/office/drawing/2014/main" id="{85108ADC-77BB-EF77-B55F-D944FB9AAC01}"/>
              </a:ext>
            </a:extLst>
          </p:cNvPr>
          <p:cNvSpPr>
            <a:spLocks noGrp="1"/>
          </p:cNvSpPr>
          <p:nvPr>
            <p:ph type="title"/>
          </p:nvPr>
        </p:nvSpPr>
        <p:spPr/>
        <p:txBody>
          <a:bodyPr/>
          <a:lstStyle/>
          <a:p>
            <a:r>
              <a:rPr lang="en-US" dirty="0">
                <a:cs typeface="Calibri"/>
              </a:rPr>
              <a:t>New Technical Staff Member</a:t>
            </a:r>
            <a:endParaRPr lang="en-US" dirty="0"/>
          </a:p>
        </p:txBody>
      </p:sp>
      <p:pic>
        <p:nvPicPr>
          <p:cNvPr id="5" name="Picture 4" descr="A person with a beard and mustache&#10;&#10;Description automatically generated">
            <a:extLst>
              <a:ext uri="{FF2B5EF4-FFF2-40B4-BE49-F238E27FC236}">
                <a16:creationId xmlns:a16="http://schemas.microsoft.com/office/drawing/2014/main" id="{C36BF096-A1C1-5F6E-11F8-E0BBDB5FF435}"/>
              </a:ext>
            </a:extLst>
          </p:cNvPr>
          <p:cNvPicPr>
            <a:picLocks noChangeAspect="1"/>
          </p:cNvPicPr>
          <p:nvPr/>
        </p:nvPicPr>
        <p:blipFill>
          <a:blip r:embed="rId2"/>
          <a:stretch>
            <a:fillRect/>
          </a:stretch>
        </p:blipFill>
        <p:spPr>
          <a:xfrm>
            <a:off x="605739" y="2117387"/>
            <a:ext cx="1875884" cy="2743279"/>
          </a:xfrm>
          <a:prstGeom prst="rect">
            <a:avLst/>
          </a:prstGeom>
        </p:spPr>
      </p:pic>
      <p:sp>
        <p:nvSpPr>
          <p:cNvPr id="6" name="TextBox 5">
            <a:extLst>
              <a:ext uri="{FF2B5EF4-FFF2-40B4-BE49-F238E27FC236}">
                <a16:creationId xmlns:a16="http://schemas.microsoft.com/office/drawing/2014/main" id="{0FDCD53C-2793-FEB6-A86F-222B184E282F}"/>
              </a:ext>
            </a:extLst>
          </p:cNvPr>
          <p:cNvSpPr txBox="1"/>
          <p:nvPr/>
        </p:nvSpPr>
        <p:spPr>
          <a:xfrm>
            <a:off x="2687594" y="2152134"/>
            <a:ext cx="212368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C00000"/>
                </a:solidFill>
                <a:latin typeface="Calibri"/>
              </a:rPr>
              <a:t>Bobby Duersch</a:t>
            </a:r>
          </a:p>
          <a:p>
            <a:endParaRPr lang="en-US">
              <a:latin typeface="Calibri"/>
            </a:endParaRPr>
          </a:p>
          <a:p>
            <a:r>
              <a:rPr lang="en-US" dirty="0">
                <a:latin typeface="Calibri"/>
              </a:rPr>
              <a:t>Materials Characterization </a:t>
            </a:r>
            <a:br>
              <a:rPr lang="en-US">
                <a:latin typeface="Calibri"/>
              </a:rPr>
            </a:br>
            <a:r>
              <a:rPr lang="en-US" dirty="0">
                <a:latin typeface="Calibri"/>
              </a:rPr>
              <a:t>Specialist</a:t>
            </a:r>
          </a:p>
        </p:txBody>
      </p:sp>
      <p:sp>
        <p:nvSpPr>
          <p:cNvPr id="8" name="TextBox 7">
            <a:extLst>
              <a:ext uri="{FF2B5EF4-FFF2-40B4-BE49-F238E27FC236}">
                <a16:creationId xmlns:a16="http://schemas.microsoft.com/office/drawing/2014/main" id="{E6120F6D-9D60-8F0E-41EE-A8804728F63A}"/>
              </a:ext>
            </a:extLst>
          </p:cNvPr>
          <p:cNvSpPr txBox="1"/>
          <p:nvPr/>
        </p:nvSpPr>
        <p:spPr>
          <a:xfrm>
            <a:off x="2687593" y="3521675"/>
            <a:ext cx="27432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Primary responsibilities:</a:t>
            </a:r>
            <a:r>
              <a:rPr lang="en-US" dirty="0"/>
              <a:t> XRD, JEOL SEM, ellipsometer, LC MS</a:t>
            </a:r>
          </a:p>
          <a:p>
            <a:endParaRPr lang="en-US" dirty="0"/>
          </a:p>
          <a:p>
            <a:r>
              <a:rPr lang="en-US" b="1" dirty="0"/>
              <a:t>Secondary responsibilities:</a:t>
            </a:r>
          </a:p>
          <a:p>
            <a:r>
              <a:rPr lang="en-US" dirty="0"/>
              <a:t>Back-up support on: other SEMs, FIB, sample prep, AFM, TEM</a:t>
            </a:r>
          </a:p>
          <a:p>
            <a:endParaRPr lang="en-US" dirty="0"/>
          </a:p>
          <a:p>
            <a:endParaRPr lang="en-US" dirty="0"/>
          </a:p>
        </p:txBody>
      </p:sp>
      <p:pic>
        <p:nvPicPr>
          <p:cNvPr id="10" name="Picture 9" descr="A blue and white machine with glass doors&#10;&#10;Description automatically generated">
            <a:extLst>
              <a:ext uri="{FF2B5EF4-FFF2-40B4-BE49-F238E27FC236}">
                <a16:creationId xmlns:a16="http://schemas.microsoft.com/office/drawing/2014/main" id="{857087F8-60E7-AE5E-FB55-DF2DAA8D4274}"/>
              </a:ext>
            </a:extLst>
          </p:cNvPr>
          <p:cNvPicPr>
            <a:picLocks noChangeAspect="1"/>
          </p:cNvPicPr>
          <p:nvPr/>
        </p:nvPicPr>
        <p:blipFill>
          <a:blip r:embed="rId3"/>
          <a:stretch>
            <a:fillRect/>
          </a:stretch>
        </p:blipFill>
        <p:spPr>
          <a:xfrm>
            <a:off x="6166277" y="1450917"/>
            <a:ext cx="2805151" cy="2288173"/>
          </a:xfrm>
          <a:prstGeom prst="rect">
            <a:avLst/>
          </a:prstGeom>
        </p:spPr>
      </p:pic>
      <p:pic>
        <p:nvPicPr>
          <p:cNvPr id="11" name="Picture 10" descr="A stack of white and black machines&#10;&#10;Description automatically generated">
            <a:extLst>
              <a:ext uri="{FF2B5EF4-FFF2-40B4-BE49-F238E27FC236}">
                <a16:creationId xmlns:a16="http://schemas.microsoft.com/office/drawing/2014/main" id="{F41682B9-D2C0-3722-6D53-F11294CC477A}"/>
              </a:ext>
            </a:extLst>
          </p:cNvPr>
          <p:cNvPicPr>
            <a:picLocks noChangeAspect="1"/>
          </p:cNvPicPr>
          <p:nvPr/>
        </p:nvPicPr>
        <p:blipFill>
          <a:blip r:embed="rId4"/>
          <a:stretch>
            <a:fillRect/>
          </a:stretch>
        </p:blipFill>
        <p:spPr>
          <a:xfrm>
            <a:off x="6526684" y="3802269"/>
            <a:ext cx="1246047" cy="1370297"/>
          </a:xfrm>
          <a:prstGeom prst="rect">
            <a:avLst/>
          </a:prstGeom>
        </p:spPr>
      </p:pic>
      <p:pic>
        <p:nvPicPr>
          <p:cNvPr id="12" name="Picture 11" descr="A person sitting at a computer&#10;&#10;Description automatically generated">
            <a:extLst>
              <a:ext uri="{FF2B5EF4-FFF2-40B4-BE49-F238E27FC236}">
                <a16:creationId xmlns:a16="http://schemas.microsoft.com/office/drawing/2014/main" id="{DC44BAC0-6F3C-B9DC-9D95-ACED37005C96}"/>
              </a:ext>
            </a:extLst>
          </p:cNvPr>
          <p:cNvPicPr>
            <a:picLocks noChangeAspect="1"/>
          </p:cNvPicPr>
          <p:nvPr/>
        </p:nvPicPr>
        <p:blipFill>
          <a:blip r:embed="rId5"/>
          <a:stretch>
            <a:fillRect/>
          </a:stretch>
        </p:blipFill>
        <p:spPr>
          <a:xfrm>
            <a:off x="6990062" y="5451596"/>
            <a:ext cx="2103037" cy="1370072"/>
          </a:xfrm>
          <a:prstGeom prst="rect">
            <a:avLst/>
          </a:prstGeom>
        </p:spPr>
      </p:pic>
      <p:pic>
        <p:nvPicPr>
          <p:cNvPr id="13" name="Picture 12" descr="A machine and computer on a table&#10;&#10;Description automatically generated">
            <a:extLst>
              <a:ext uri="{FF2B5EF4-FFF2-40B4-BE49-F238E27FC236}">
                <a16:creationId xmlns:a16="http://schemas.microsoft.com/office/drawing/2014/main" id="{F5BCBDDC-3A46-64C1-242E-2D8DF63C536E}"/>
              </a:ext>
            </a:extLst>
          </p:cNvPr>
          <p:cNvPicPr>
            <a:picLocks noChangeAspect="1"/>
          </p:cNvPicPr>
          <p:nvPr/>
        </p:nvPicPr>
        <p:blipFill>
          <a:blip r:embed="rId6"/>
          <a:stretch>
            <a:fillRect/>
          </a:stretch>
        </p:blipFill>
        <p:spPr>
          <a:xfrm>
            <a:off x="8215442" y="3794758"/>
            <a:ext cx="1504176" cy="1366064"/>
          </a:xfrm>
          <a:prstGeom prst="rect">
            <a:avLst/>
          </a:prstGeom>
        </p:spPr>
      </p:pic>
    </p:spTree>
    <p:extLst>
      <p:ext uri="{BB962C8B-B14F-4D97-AF65-F5344CB8AC3E}">
        <p14:creationId xmlns:p14="http://schemas.microsoft.com/office/powerpoint/2010/main" val="259868621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CAECB3-4031-61BD-68F5-9A5768FA3BDC}"/>
              </a:ext>
            </a:extLst>
          </p:cNvPr>
          <p:cNvSpPr>
            <a:spLocks noGrp="1"/>
          </p:cNvSpPr>
          <p:nvPr>
            <p:ph type="title"/>
          </p:nvPr>
        </p:nvSpPr>
        <p:spPr/>
        <p:txBody>
          <a:bodyPr/>
          <a:lstStyle/>
          <a:p>
            <a:r>
              <a:rPr lang="en-US">
                <a:cs typeface="Calibri"/>
              </a:rPr>
              <a:t>EMSAL Differences in Billing </a:t>
            </a:r>
            <a:endParaRPr lang="en-US"/>
          </a:p>
        </p:txBody>
      </p:sp>
      <p:pic>
        <p:nvPicPr>
          <p:cNvPr id="7" name="Picture 7" descr="A black background with blue text&#10;&#10;Description automatically generated">
            <a:extLst>
              <a:ext uri="{FF2B5EF4-FFF2-40B4-BE49-F238E27FC236}">
                <a16:creationId xmlns:a16="http://schemas.microsoft.com/office/drawing/2014/main" id="{A22A9E3C-07E8-41F8-4646-ECE65B6E5470}"/>
              </a:ext>
            </a:extLst>
          </p:cNvPr>
          <p:cNvPicPr>
            <a:picLocks noGrp="1" noChangeAspect="1"/>
          </p:cNvPicPr>
          <p:nvPr>
            <p:ph idx="1"/>
          </p:nvPr>
        </p:nvPicPr>
        <p:blipFill>
          <a:blip r:embed="rId2"/>
          <a:stretch>
            <a:fillRect/>
          </a:stretch>
        </p:blipFill>
        <p:spPr>
          <a:xfrm>
            <a:off x="262902" y="1744390"/>
            <a:ext cx="9606961" cy="4455919"/>
          </a:xfrm>
        </p:spPr>
      </p:pic>
    </p:spTree>
    <p:extLst>
      <p:ext uri="{BB962C8B-B14F-4D97-AF65-F5344CB8AC3E}">
        <p14:creationId xmlns:p14="http://schemas.microsoft.com/office/powerpoint/2010/main" val="151563735"/>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3E92B4-1F55-D2F1-1675-51F6D96ADF36}"/>
              </a:ext>
            </a:extLst>
          </p:cNvPr>
          <p:cNvSpPr>
            <a:spLocks noGrp="1"/>
          </p:cNvSpPr>
          <p:nvPr>
            <p:ph type="title"/>
          </p:nvPr>
        </p:nvSpPr>
        <p:spPr/>
        <p:txBody>
          <a:bodyPr/>
          <a:lstStyle/>
          <a:p>
            <a:r>
              <a:rPr lang="en-US">
                <a:ea typeface="+mn-lt"/>
                <a:cs typeface="+mn-lt"/>
              </a:rPr>
              <a:t>EMSAL Questions</a:t>
            </a:r>
            <a:endParaRPr lang="en-US"/>
          </a:p>
        </p:txBody>
      </p:sp>
      <p:pic>
        <p:nvPicPr>
          <p:cNvPr id="10" name="Picture 10" descr="Text&#10;&#10;Description automatically generated">
            <a:extLst>
              <a:ext uri="{FF2B5EF4-FFF2-40B4-BE49-F238E27FC236}">
                <a16:creationId xmlns:a16="http://schemas.microsoft.com/office/drawing/2014/main" id="{F4543A91-ABA2-3763-25AC-FE1E502D3B3A}"/>
              </a:ext>
            </a:extLst>
          </p:cNvPr>
          <p:cNvPicPr>
            <a:picLocks noGrp="1" noChangeAspect="1"/>
          </p:cNvPicPr>
          <p:nvPr>
            <p:ph idx="1"/>
          </p:nvPr>
        </p:nvPicPr>
        <p:blipFill>
          <a:blip r:embed="rId2"/>
          <a:stretch>
            <a:fillRect/>
          </a:stretch>
        </p:blipFill>
        <p:spPr>
          <a:xfrm>
            <a:off x="2166020" y="2038775"/>
            <a:ext cx="5800725" cy="3867150"/>
          </a:xfrm>
        </p:spPr>
      </p:pic>
    </p:spTree>
    <p:extLst>
      <p:ext uri="{BB962C8B-B14F-4D97-AF65-F5344CB8AC3E}">
        <p14:creationId xmlns:p14="http://schemas.microsoft.com/office/powerpoint/2010/main" val="241495283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chine with a computer&#10;&#10;Description automatically generated">
            <a:extLst>
              <a:ext uri="{FF2B5EF4-FFF2-40B4-BE49-F238E27FC236}">
                <a16:creationId xmlns:a16="http://schemas.microsoft.com/office/drawing/2014/main" id="{A5C42F65-B505-3B7D-35A1-5B67A6B59A4C}"/>
              </a:ext>
            </a:extLst>
          </p:cNvPr>
          <p:cNvPicPr>
            <a:picLocks noChangeAspect="1"/>
          </p:cNvPicPr>
          <p:nvPr/>
        </p:nvPicPr>
        <p:blipFill>
          <a:blip r:embed="rId2"/>
          <a:stretch>
            <a:fillRect/>
          </a:stretch>
        </p:blipFill>
        <p:spPr>
          <a:xfrm>
            <a:off x="4877608" y="2448860"/>
            <a:ext cx="5351584" cy="4713978"/>
          </a:xfrm>
          <a:prstGeom prst="rect">
            <a:avLst/>
          </a:prstGeom>
        </p:spPr>
      </p:pic>
      <p:sp>
        <p:nvSpPr>
          <p:cNvPr id="2" name="Content Placeholder 1">
            <a:extLst>
              <a:ext uri="{FF2B5EF4-FFF2-40B4-BE49-F238E27FC236}">
                <a16:creationId xmlns:a16="http://schemas.microsoft.com/office/drawing/2014/main" id="{B1F5C0C3-2AE2-591C-7D2F-5E5727EEC5C2}"/>
              </a:ext>
            </a:extLst>
          </p:cNvPr>
          <p:cNvSpPr>
            <a:spLocks noGrp="1"/>
          </p:cNvSpPr>
          <p:nvPr>
            <p:ph idx="1"/>
          </p:nvPr>
        </p:nvSpPr>
        <p:spPr/>
        <p:txBody>
          <a:bodyPr vert="horz" lIns="91440" tIns="45720" rIns="91440" bIns="45720" rtlCol="0" anchor="t">
            <a:normAutofit/>
          </a:bodyPr>
          <a:lstStyle/>
          <a:p>
            <a:pPr marL="189865" indent="-189865"/>
            <a:r>
              <a:rPr lang="en-US" sz="2300" dirty="0">
                <a:cs typeface="Calibri"/>
              </a:rPr>
              <a:t>New Nanolithography Bay wet bench installation Q3 2023</a:t>
            </a:r>
            <a:endParaRPr lang="en-US" dirty="0">
              <a:cs typeface="Calibri"/>
            </a:endParaRPr>
          </a:p>
          <a:p>
            <a:pPr marL="189865" indent="-189865"/>
            <a:r>
              <a:rPr lang="en-US" sz="2300" dirty="0">
                <a:cs typeface="Calibri"/>
              </a:rPr>
              <a:t>Oxford 80+ PECVD/RIE replacement: </a:t>
            </a:r>
            <a:r>
              <a:rPr lang="en-US" sz="2400" err="1">
                <a:cs typeface="Calibri"/>
              </a:rPr>
              <a:t>PlasmaPro</a:t>
            </a:r>
            <a:r>
              <a:rPr lang="en-US" sz="2400" dirty="0">
                <a:cs typeface="Calibri"/>
              </a:rPr>
              <a:t> 100 Cobra 300 </a:t>
            </a:r>
            <a:endParaRPr lang="en-US" sz="2400" dirty="0">
              <a:ea typeface="+mn-lt"/>
              <a:cs typeface="+mn-lt"/>
            </a:endParaRPr>
          </a:p>
          <a:p>
            <a:pPr marL="570865" lvl="1" indent="-189865"/>
            <a:r>
              <a:rPr lang="en-US" sz="2100" dirty="0">
                <a:cs typeface="Calibri"/>
              </a:rPr>
              <a:t>44 week lead time + 3 month installation = ~1 year</a:t>
            </a:r>
          </a:p>
          <a:p>
            <a:pPr marL="570865" lvl="1" indent="-189865">
              <a:buFont typeface="Wingdings" panose="020B0604020202020204" pitchFamily="34" charset="0"/>
              <a:buChar char="§"/>
            </a:pPr>
            <a:r>
              <a:rPr lang="en-US" sz="2100" dirty="0">
                <a:cs typeface="Calibri"/>
              </a:rPr>
              <a:t>200mm capable DRIE</a:t>
            </a:r>
            <a:endParaRPr lang="en-US" dirty="0">
              <a:cs typeface="Calibri"/>
            </a:endParaRPr>
          </a:p>
          <a:p>
            <a:pPr marL="570865" lvl="1" indent="-189865"/>
            <a:r>
              <a:rPr lang="en-US" sz="2100" dirty="0">
                <a:cs typeface="Calibri"/>
              </a:rPr>
              <a:t>ICP PECVD</a:t>
            </a:r>
          </a:p>
          <a:p>
            <a:pPr marL="570865" lvl="1" indent="-189865"/>
            <a:endParaRPr lang="en-US" sz="2100" dirty="0">
              <a:cs typeface="Calibri"/>
            </a:endParaRPr>
          </a:p>
          <a:p>
            <a:pPr marL="189865" indent="-189865"/>
            <a:endParaRPr lang="en-US" sz="2400" dirty="0">
              <a:cs typeface="Calibri"/>
            </a:endParaRPr>
          </a:p>
          <a:p>
            <a:pPr marL="189865" indent="-189865"/>
            <a:endParaRPr lang="en-US" sz="2400" dirty="0">
              <a:cs typeface="Calibri"/>
            </a:endParaRPr>
          </a:p>
          <a:p>
            <a:pPr marL="570865" lvl="1" indent="-189865"/>
            <a:endParaRPr lang="en-US" dirty="0">
              <a:cs typeface="Calibri"/>
            </a:endParaRPr>
          </a:p>
        </p:txBody>
      </p:sp>
      <p:sp>
        <p:nvSpPr>
          <p:cNvPr id="3" name="Title 2">
            <a:extLst>
              <a:ext uri="{FF2B5EF4-FFF2-40B4-BE49-F238E27FC236}">
                <a16:creationId xmlns:a16="http://schemas.microsoft.com/office/drawing/2014/main" id="{FE675520-3EBE-2093-7E56-0A14F83374B5}"/>
              </a:ext>
            </a:extLst>
          </p:cNvPr>
          <p:cNvSpPr>
            <a:spLocks noGrp="1"/>
          </p:cNvSpPr>
          <p:nvPr>
            <p:ph type="title"/>
          </p:nvPr>
        </p:nvSpPr>
        <p:spPr/>
        <p:txBody>
          <a:bodyPr/>
          <a:lstStyle/>
          <a:p>
            <a:r>
              <a:rPr lang="en-US" dirty="0">
                <a:cs typeface="Calibri"/>
              </a:rPr>
              <a:t>Cleanroom Updates</a:t>
            </a:r>
            <a:endParaRPr lang="en-US" dirty="0"/>
          </a:p>
        </p:txBody>
      </p:sp>
      <p:pic>
        <p:nvPicPr>
          <p:cNvPr id="5" name="Picture 4" descr="A close up of a machine&#10;&#10;Description automatically generated">
            <a:extLst>
              <a:ext uri="{FF2B5EF4-FFF2-40B4-BE49-F238E27FC236}">
                <a16:creationId xmlns:a16="http://schemas.microsoft.com/office/drawing/2014/main" id="{B224A5CD-6475-29DA-2C77-72BB23F9F19F}"/>
              </a:ext>
            </a:extLst>
          </p:cNvPr>
          <p:cNvPicPr>
            <a:picLocks noChangeAspect="1"/>
          </p:cNvPicPr>
          <p:nvPr/>
        </p:nvPicPr>
        <p:blipFill>
          <a:blip r:embed="rId3"/>
          <a:stretch>
            <a:fillRect/>
          </a:stretch>
        </p:blipFill>
        <p:spPr>
          <a:xfrm>
            <a:off x="479880" y="3069343"/>
            <a:ext cx="4267200" cy="3962474"/>
          </a:xfrm>
          <a:prstGeom prst="rect">
            <a:avLst/>
          </a:prstGeom>
        </p:spPr>
      </p:pic>
    </p:spTree>
    <p:extLst>
      <p:ext uri="{BB962C8B-B14F-4D97-AF65-F5344CB8AC3E}">
        <p14:creationId xmlns:p14="http://schemas.microsoft.com/office/powerpoint/2010/main" val="3476774378"/>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group of people wearing white protective suits and gloves&#10;&#10;Description automatically generated">
            <a:extLst>
              <a:ext uri="{FF2B5EF4-FFF2-40B4-BE49-F238E27FC236}">
                <a16:creationId xmlns:a16="http://schemas.microsoft.com/office/drawing/2014/main" id="{A8444D28-85FD-2A3A-0911-631ED679FC4C}"/>
              </a:ext>
            </a:extLst>
          </p:cNvPr>
          <p:cNvPicPr>
            <a:picLocks noGrp="1" noChangeAspect="1"/>
          </p:cNvPicPr>
          <p:nvPr>
            <p:ph idx="1"/>
          </p:nvPr>
        </p:nvPicPr>
        <p:blipFill>
          <a:blip r:embed="rId2"/>
          <a:stretch>
            <a:fillRect/>
          </a:stretch>
        </p:blipFill>
        <p:spPr>
          <a:xfrm>
            <a:off x="262902" y="1267612"/>
            <a:ext cx="9606961" cy="5409475"/>
          </a:xfrm>
        </p:spPr>
      </p:pic>
      <p:sp>
        <p:nvSpPr>
          <p:cNvPr id="3" name="Title 2">
            <a:extLst>
              <a:ext uri="{FF2B5EF4-FFF2-40B4-BE49-F238E27FC236}">
                <a16:creationId xmlns:a16="http://schemas.microsoft.com/office/drawing/2014/main" id="{E90F32F2-DBA5-8C8B-1208-BB4C76871B8D}"/>
              </a:ext>
            </a:extLst>
          </p:cNvPr>
          <p:cNvSpPr>
            <a:spLocks noGrp="1"/>
          </p:cNvSpPr>
          <p:nvPr>
            <p:ph type="title"/>
          </p:nvPr>
        </p:nvSpPr>
        <p:spPr/>
        <p:txBody>
          <a:bodyPr>
            <a:normAutofit fontScale="90000"/>
          </a:bodyPr>
          <a:lstStyle/>
          <a:p>
            <a:r>
              <a:rPr lang="en-US" dirty="0">
                <a:cs typeface="Calibri"/>
              </a:rPr>
              <a:t>Visit From Burgess Owens</a:t>
            </a:r>
            <a:br>
              <a:rPr lang="en-US" dirty="0">
                <a:cs typeface="Calibri"/>
              </a:rPr>
            </a:br>
            <a:r>
              <a:rPr lang="en-US" dirty="0">
                <a:cs typeface="Calibri"/>
              </a:rPr>
              <a:t>Member of U.S. House of Representatives</a:t>
            </a:r>
          </a:p>
        </p:txBody>
      </p:sp>
    </p:spTree>
    <p:extLst>
      <p:ext uri="{BB962C8B-B14F-4D97-AF65-F5344CB8AC3E}">
        <p14:creationId xmlns:p14="http://schemas.microsoft.com/office/powerpoint/2010/main" val="380101929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Description automatically generated">
            <a:extLst>
              <a:ext uri="{FF2B5EF4-FFF2-40B4-BE49-F238E27FC236}">
                <a16:creationId xmlns:a16="http://schemas.microsoft.com/office/drawing/2014/main" id="{6C04E9A0-76C1-D12F-10F1-F720DE3963F0}"/>
              </a:ext>
            </a:extLst>
          </p:cNvPr>
          <p:cNvPicPr>
            <a:picLocks noGrp="1" noChangeAspect="1"/>
          </p:cNvPicPr>
          <p:nvPr>
            <p:ph idx="1"/>
          </p:nvPr>
        </p:nvPicPr>
        <p:blipFill>
          <a:blip r:embed="rId2"/>
          <a:stretch>
            <a:fillRect/>
          </a:stretch>
        </p:blipFill>
        <p:spPr>
          <a:xfrm>
            <a:off x="28365" y="-108337"/>
            <a:ext cx="10114960" cy="4838560"/>
          </a:xfrm>
        </p:spPr>
      </p:pic>
    </p:spTree>
    <p:extLst>
      <p:ext uri="{BB962C8B-B14F-4D97-AF65-F5344CB8AC3E}">
        <p14:creationId xmlns:p14="http://schemas.microsoft.com/office/powerpoint/2010/main" val="897846755"/>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website&#10;&#10;Description automatically generated">
            <a:extLst>
              <a:ext uri="{FF2B5EF4-FFF2-40B4-BE49-F238E27FC236}">
                <a16:creationId xmlns:a16="http://schemas.microsoft.com/office/drawing/2014/main" id="{515243FB-8289-4335-EE0F-202A624693F2}"/>
              </a:ext>
            </a:extLst>
          </p:cNvPr>
          <p:cNvPicPr>
            <a:picLocks noGrp="1" noChangeAspect="1"/>
          </p:cNvPicPr>
          <p:nvPr>
            <p:ph idx="1"/>
          </p:nvPr>
        </p:nvPicPr>
        <p:blipFill>
          <a:blip r:embed="rId2"/>
          <a:stretch>
            <a:fillRect/>
          </a:stretch>
        </p:blipFill>
        <p:spPr>
          <a:xfrm>
            <a:off x="396905" y="99"/>
            <a:ext cx="9170829" cy="7104548"/>
          </a:xfrm>
        </p:spPr>
      </p:pic>
    </p:spTree>
    <p:extLst>
      <p:ext uri="{BB962C8B-B14F-4D97-AF65-F5344CB8AC3E}">
        <p14:creationId xmlns:p14="http://schemas.microsoft.com/office/powerpoint/2010/main" val="303221754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endParaRPr lang="en-US" dirty="0"/>
          </a:p>
          <a:p>
            <a:r>
              <a:rPr lang="en-US" sz="2800" dirty="0"/>
              <a:t>Overview</a:t>
            </a:r>
          </a:p>
          <a:p>
            <a:pPr marL="189865" indent="-189865"/>
            <a:r>
              <a:rPr lang="en-US" sz="2800" dirty="0" err="1"/>
              <a:t>Nanofab</a:t>
            </a:r>
            <a:r>
              <a:rPr lang="en-US" sz="2800" dirty="0"/>
              <a:t> Staff </a:t>
            </a:r>
          </a:p>
          <a:p>
            <a:pPr marL="189865" indent="-189865"/>
            <a:r>
              <a:rPr lang="en-US" sz="2800" dirty="0">
                <a:ea typeface="+mn-lt"/>
                <a:cs typeface="+mn-lt"/>
              </a:rPr>
              <a:t>Billing</a:t>
            </a:r>
          </a:p>
          <a:p>
            <a:pPr marL="189865" indent="-189865"/>
            <a:r>
              <a:rPr lang="en-US" sz="2800" dirty="0"/>
              <a:t>EMSAL Updates</a:t>
            </a:r>
            <a:endParaRPr lang="en-US" sz="2800" dirty="0">
              <a:cs typeface="Calibri"/>
            </a:endParaRPr>
          </a:p>
          <a:p>
            <a:r>
              <a:rPr lang="en-US" sz="2800" dirty="0"/>
              <a:t>Cleanroom Updates</a:t>
            </a:r>
          </a:p>
          <a:p>
            <a:r>
              <a:rPr lang="en-US" sz="2800" dirty="0"/>
              <a:t>General Information/Protocols</a:t>
            </a:r>
          </a:p>
          <a:p>
            <a:r>
              <a:rPr lang="en-US" sz="2800" dirty="0"/>
              <a:t>Safety Training</a:t>
            </a:r>
          </a:p>
        </p:txBody>
      </p:sp>
      <p:sp>
        <p:nvSpPr>
          <p:cNvPr id="3" name="Title 2"/>
          <p:cNvSpPr>
            <a:spLocks noGrp="1"/>
          </p:cNvSpPr>
          <p:nvPr>
            <p:ph type="title"/>
          </p:nvPr>
        </p:nvSpPr>
        <p:spPr>
          <a:xfrm>
            <a:off x="0" y="0"/>
            <a:ext cx="10160000" cy="1015999"/>
          </a:xfrm>
        </p:spPr>
        <p:txBody>
          <a:bodyPr>
            <a:normAutofit/>
          </a:bodyPr>
          <a:lstStyle/>
          <a:p>
            <a:pPr algn="ctr"/>
            <a:r>
              <a:rPr lang="en-US" sz="4000" b="1" dirty="0">
                <a:latin typeface="+mn-lt"/>
              </a:rPr>
              <a:t>Agenda</a:t>
            </a:r>
          </a:p>
        </p:txBody>
      </p:sp>
    </p:spTree>
    <p:extLst>
      <p:ext uri="{BB962C8B-B14F-4D97-AF65-F5344CB8AC3E}">
        <p14:creationId xmlns:p14="http://schemas.microsoft.com/office/powerpoint/2010/main" val="3064674332"/>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902" y="1015999"/>
            <a:ext cx="9606961" cy="6048830"/>
          </a:xfrm>
        </p:spPr>
        <p:txBody>
          <a:bodyPr vert="horz" lIns="91440" tIns="45720" rIns="91440" bIns="45720" rtlCol="0" anchor="t">
            <a:normAutofit/>
          </a:bodyPr>
          <a:lstStyle/>
          <a:p>
            <a:pPr marL="189865" indent="-189865"/>
            <a:r>
              <a:rPr lang="en-US" sz="2800" dirty="0">
                <a:ea typeface="+mn-lt"/>
                <a:cs typeface="+mn-lt"/>
              </a:rPr>
              <a:t>Staff Hours</a:t>
            </a:r>
          </a:p>
          <a:p>
            <a:pPr marL="570230" lvl="1" indent="-189865"/>
            <a:r>
              <a:rPr lang="en-US" sz="2400" dirty="0">
                <a:ea typeface="+mn-lt"/>
                <a:cs typeface="+mn-lt"/>
              </a:rPr>
              <a:t>Staff Support:  Monday – Friday, 8am – 5pm</a:t>
            </a:r>
          </a:p>
          <a:p>
            <a:pPr marL="951230" lvl="2" indent="-189865"/>
            <a:r>
              <a:rPr lang="en-US" sz="1800" dirty="0">
                <a:ea typeface="+mn-lt"/>
                <a:cs typeface="+mn-lt"/>
              </a:rPr>
              <a:t>Excluding Campus Holidays and Closures</a:t>
            </a:r>
          </a:p>
          <a:p>
            <a:pPr marL="570230" lvl="1" indent="-189865"/>
            <a:r>
              <a:rPr lang="en-US" sz="2400" dirty="0">
                <a:ea typeface="+mn-lt"/>
                <a:cs typeface="+mn-lt"/>
              </a:rPr>
              <a:t>Hours/Days of Specific Staff Members varies</a:t>
            </a:r>
          </a:p>
          <a:p>
            <a:pPr marL="951230" lvl="2" indent="-189865"/>
            <a:r>
              <a:rPr lang="en-US" sz="1800" dirty="0"/>
              <a:t>Response to telephone and emails may be delayed</a:t>
            </a:r>
            <a:endParaRPr lang="en-US" sz="1800" dirty="0">
              <a:cs typeface="Calibri"/>
            </a:endParaRPr>
          </a:p>
          <a:p>
            <a:pPr marL="189865" indent="-189865"/>
            <a:r>
              <a:rPr lang="en-US" sz="2800" dirty="0"/>
              <a:t>Loose items</a:t>
            </a:r>
            <a:endParaRPr lang="en-US" sz="2800" dirty="0">
              <a:cs typeface="Calibri"/>
            </a:endParaRPr>
          </a:p>
          <a:p>
            <a:pPr marL="570230" lvl="1" indent="-189865"/>
            <a:r>
              <a:rPr lang="en-US" sz="2400" dirty="0"/>
              <a:t>Unclaimed items left on tables and workstations may be discarded</a:t>
            </a:r>
            <a:endParaRPr lang="en-US" sz="2400" dirty="0">
              <a:cs typeface="Calibri"/>
            </a:endParaRPr>
          </a:p>
          <a:p>
            <a:pPr marL="951230" lvl="2" indent="-189865"/>
            <a:r>
              <a:rPr lang="en-US" sz="1800" dirty="0"/>
              <a:t>Not limited to overnight</a:t>
            </a:r>
            <a:endParaRPr lang="en-US" sz="1800" dirty="0">
              <a:cs typeface="Calibri"/>
            </a:endParaRPr>
          </a:p>
          <a:p>
            <a:pPr marL="951230" lvl="2" indent="-189865"/>
            <a:r>
              <a:rPr lang="en-US" sz="1800" dirty="0"/>
              <a:t>Check lost &amp; found</a:t>
            </a:r>
            <a:endParaRPr lang="en-US" sz="1800" dirty="0">
              <a:cs typeface="Calibri"/>
            </a:endParaRPr>
          </a:p>
          <a:p>
            <a:pPr marL="570230" lvl="1" indent="-189865"/>
            <a:r>
              <a:rPr lang="en-US" sz="2400" dirty="0"/>
              <a:t>Identified items that remain undisturbed for an extended time may be discarded</a:t>
            </a:r>
            <a:endParaRPr lang="en-US" sz="2400" dirty="0">
              <a:cs typeface="Calibri"/>
            </a:endParaRPr>
          </a:p>
          <a:p>
            <a:pPr marL="189865" indent="-189865"/>
            <a:r>
              <a:rPr lang="en-US" sz="2800" dirty="0"/>
              <a:t>Stocking of consumables (wipes, gloves, etc.)</a:t>
            </a:r>
            <a:endParaRPr lang="en-US" sz="2800" dirty="0">
              <a:cs typeface="Calibri"/>
            </a:endParaRPr>
          </a:p>
          <a:p>
            <a:pPr marL="570230" lvl="1" indent="-189865"/>
            <a:r>
              <a:rPr lang="en-US" sz="2400" dirty="0"/>
              <a:t>On occasion we do not restock appropriately</a:t>
            </a:r>
            <a:endParaRPr lang="en-US" sz="2400" dirty="0">
              <a:cs typeface="Calibri"/>
            </a:endParaRPr>
          </a:p>
          <a:p>
            <a:pPr marL="951230" lvl="2" indent="-189865"/>
            <a:r>
              <a:rPr lang="en-US" sz="1800" dirty="0"/>
              <a:t>Open access supplies are available under tables and in the Gowning Room Cabinets</a:t>
            </a:r>
            <a:endParaRPr lang="en-US" sz="1800" dirty="0">
              <a:cs typeface="Calibri"/>
            </a:endParaRPr>
          </a:p>
          <a:p>
            <a:pPr marL="0" indent="0">
              <a:buNone/>
            </a:pPr>
            <a:endParaRPr lang="en-US" sz="2650">
              <a:cs typeface="Calibri"/>
            </a:endParaRPr>
          </a:p>
          <a:p>
            <a:endParaRPr lang="en-US" sz="2666"/>
          </a:p>
        </p:txBody>
      </p:sp>
      <p:sp>
        <p:nvSpPr>
          <p:cNvPr id="3" name="Title 2"/>
          <p:cNvSpPr>
            <a:spLocks noGrp="1"/>
          </p:cNvSpPr>
          <p:nvPr>
            <p:ph type="title"/>
          </p:nvPr>
        </p:nvSpPr>
        <p:spPr>
          <a:xfrm>
            <a:off x="0" y="0"/>
            <a:ext cx="10160000" cy="1015999"/>
          </a:xfrm>
        </p:spPr>
        <p:txBody>
          <a:bodyPr>
            <a:normAutofit/>
          </a:bodyPr>
          <a:lstStyle/>
          <a:p>
            <a:r>
              <a:rPr lang="en-US"/>
              <a:t>General Information/Protocols</a:t>
            </a:r>
            <a:endParaRPr lang="en-US" sz="4000" b="1">
              <a:latin typeface="+mn-lt"/>
              <a:cs typeface="Calibri"/>
            </a:endParaRPr>
          </a:p>
        </p:txBody>
      </p:sp>
    </p:spTree>
    <p:extLst>
      <p:ext uri="{BB962C8B-B14F-4D97-AF65-F5344CB8AC3E}">
        <p14:creationId xmlns:p14="http://schemas.microsoft.com/office/powerpoint/2010/main" val="3357972951"/>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902" y="1015999"/>
            <a:ext cx="9606961" cy="6239566"/>
          </a:xfrm>
        </p:spPr>
        <p:txBody>
          <a:bodyPr vert="horz" lIns="91440" tIns="45720" rIns="91440" bIns="45720" rtlCol="0" anchor="t">
            <a:normAutofit/>
          </a:bodyPr>
          <a:lstStyle/>
          <a:p>
            <a:pPr marL="189865" indent="-189865"/>
            <a:r>
              <a:rPr lang="en-US" sz="2700" dirty="0"/>
              <a:t>Joint review of process flow between researcher and staff</a:t>
            </a:r>
            <a:endParaRPr lang="en-US" dirty="0">
              <a:cs typeface="Calibri"/>
            </a:endParaRPr>
          </a:p>
          <a:p>
            <a:pPr marL="189865" indent="-189865"/>
            <a:r>
              <a:rPr lang="en-US" sz="2700" dirty="0"/>
              <a:t>Assist researcher in selecting tools and processes that will enable successful device fabrication</a:t>
            </a:r>
            <a:endParaRPr lang="en-US" sz="2700" dirty="0">
              <a:cs typeface="Calibri"/>
            </a:endParaRPr>
          </a:p>
          <a:p>
            <a:pPr marL="189865" indent="-189865"/>
            <a:r>
              <a:rPr lang="en-US" sz="2700" dirty="0">
                <a:solidFill>
                  <a:srgbClr val="000000"/>
                </a:solidFill>
              </a:rPr>
              <a:t>Suggested</a:t>
            </a:r>
            <a:r>
              <a:rPr lang="en-US" sz="2700" dirty="0"/>
              <a:t> for new or modified projects of existing members</a:t>
            </a:r>
            <a:endParaRPr lang="en-US" sz="2700" dirty="0">
              <a:cs typeface="Calibri"/>
            </a:endParaRPr>
          </a:p>
          <a:p>
            <a:pPr marL="189865" indent="-189865"/>
            <a:r>
              <a:rPr lang="en-US" sz="2700" dirty="0"/>
              <a:t>Every Tuesday, 3:30 PM</a:t>
            </a:r>
            <a:endParaRPr lang="en-US" sz="2700" dirty="0">
              <a:cs typeface="Calibri"/>
            </a:endParaRPr>
          </a:p>
          <a:p>
            <a:pPr marL="951865" lvl="2" indent="-189865"/>
            <a:r>
              <a:rPr lang="en-US" sz="2000" dirty="0"/>
              <a:t>Please schedule with staff by email</a:t>
            </a:r>
            <a:endParaRPr lang="en-US" sz="2000" dirty="0">
              <a:cs typeface="Calibri"/>
            </a:endParaRPr>
          </a:p>
          <a:p>
            <a:pPr marL="189865" indent="-189865"/>
            <a:endParaRPr lang="en-US" sz="2650">
              <a:cs typeface="Calibri"/>
            </a:endParaRPr>
          </a:p>
          <a:p>
            <a:endParaRPr lang="en-US" sz="2666"/>
          </a:p>
        </p:txBody>
      </p:sp>
      <p:sp>
        <p:nvSpPr>
          <p:cNvPr id="3" name="Title 2"/>
          <p:cNvSpPr>
            <a:spLocks noGrp="1"/>
          </p:cNvSpPr>
          <p:nvPr>
            <p:ph type="title"/>
          </p:nvPr>
        </p:nvSpPr>
        <p:spPr>
          <a:xfrm>
            <a:off x="0" y="0"/>
            <a:ext cx="10160000" cy="1015999"/>
          </a:xfrm>
        </p:spPr>
        <p:txBody>
          <a:bodyPr>
            <a:normAutofit/>
          </a:bodyPr>
          <a:lstStyle/>
          <a:p>
            <a:r>
              <a:rPr lang="en-US"/>
              <a:t>Process Review Meeting</a:t>
            </a:r>
            <a:endParaRPr lang="en-US" sz="4000" b="1">
              <a:latin typeface="+mn-lt"/>
            </a:endParaRPr>
          </a:p>
        </p:txBody>
      </p:sp>
    </p:spTree>
    <p:extLst>
      <p:ext uri="{BB962C8B-B14F-4D97-AF65-F5344CB8AC3E}">
        <p14:creationId xmlns:p14="http://schemas.microsoft.com/office/powerpoint/2010/main" val="4228598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indefinite" fill="hold" nodeType="clickEffect">
                                  <p:stCondLst>
                                    <p:cond delay="1000"/>
                                  </p:stCondLst>
                                  <p:childTnLst>
                                    <p:anim calcmode="discrete" valueType="str">
                                      <p:cBhvr>
                                        <p:cTn id="6" dur="1000" fill="hold"/>
                                        <p:tgtEl>
                                          <p:spTgt spid="2">
                                            <p:txEl>
                                              <p:pRg st="2" end="2"/>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5" name="Shape 305"/>
          <p:cNvSpPr txBox="1">
            <a:spLocks noGrp="1"/>
          </p:cNvSpPr>
          <p:nvPr>
            <p:ph idx="1"/>
          </p:nvPr>
        </p:nvSpPr>
        <p:spPr>
          <a:xfrm>
            <a:off x="282633" y="667789"/>
            <a:ext cx="6916190" cy="6284422"/>
          </a:xfrm>
        </p:spPr>
        <p:txBody>
          <a:bodyPr vert="horz" lIns="91440" tIns="45720" rIns="91440" bIns="45720" rtlCol="0" anchor="t">
            <a:normAutofit fontScale="25000" lnSpcReduction="20000"/>
          </a:bodyPr>
          <a:lstStyle/>
          <a:p>
            <a:pPr marL="189865" indent="-228600">
              <a:lnSpc>
                <a:spcPct val="120000"/>
              </a:lnSpc>
              <a:spcBef>
                <a:spcPts val="0"/>
              </a:spcBef>
            </a:pPr>
            <a:r>
              <a:rPr lang="en-US" sz="7200" b="1" dirty="0">
                <a:sym typeface="Arial"/>
              </a:rPr>
              <a:t>Thank you for your diligence in the Annual Nanofab Purge</a:t>
            </a:r>
            <a:endParaRPr lang="en-US" dirty="0"/>
          </a:p>
          <a:p>
            <a:pPr marL="570865" lvl="1" indent="-228600">
              <a:lnSpc>
                <a:spcPct val="120000"/>
              </a:lnSpc>
              <a:spcBef>
                <a:spcPts val="0"/>
              </a:spcBef>
            </a:pPr>
            <a:r>
              <a:rPr lang="en-US" sz="6400" dirty="0">
                <a:sym typeface="Arial"/>
              </a:rPr>
              <a:t>Helps ensure adequate storage for all and reduces clutter</a:t>
            </a:r>
            <a:endParaRPr lang="en-US" sz="6400" dirty="0">
              <a:cs typeface="Calibri"/>
            </a:endParaRPr>
          </a:p>
          <a:p>
            <a:pPr marL="570865" lvl="1" indent="-228600">
              <a:lnSpc>
                <a:spcPct val="120000"/>
              </a:lnSpc>
              <a:spcBef>
                <a:spcPts val="0"/>
              </a:spcBef>
            </a:pPr>
            <a:r>
              <a:rPr lang="en-US" sz="6400" dirty="0">
                <a:sym typeface="Arial"/>
              </a:rPr>
              <a:t>Scheduled for </a:t>
            </a:r>
            <a:r>
              <a:rPr lang="en-US" sz="6400" b="1" dirty="0">
                <a:sym typeface="Arial"/>
              </a:rPr>
              <a:t>October 13, 2023</a:t>
            </a:r>
            <a:endParaRPr lang="en-US" sz="6400" b="1" dirty="0">
              <a:cs typeface="Calibri"/>
            </a:endParaRPr>
          </a:p>
          <a:p>
            <a:pPr marL="570865" lvl="1" indent="-228600">
              <a:lnSpc>
                <a:spcPct val="120000"/>
              </a:lnSpc>
              <a:spcBef>
                <a:spcPts val="0"/>
              </a:spcBef>
            </a:pPr>
            <a:r>
              <a:rPr lang="en-US" sz="6400" dirty="0">
                <a:sym typeface="Arial"/>
              </a:rPr>
              <a:t>Identification tags throughout the facility (does not include Surface Lab)</a:t>
            </a:r>
            <a:endParaRPr lang="en-US" sz="6400" dirty="0">
              <a:cs typeface="Calibri"/>
            </a:endParaRPr>
          </a:p>
          <a:p>
            <a:pPr marL="951865" lvl="2" indent="-228600">
              <a:lnSpc>
                <a:spcPct val="120000"/>
              </a:lnSpc>
              <a:spcBef>
                <a:spcPts val="0"/>
              </a:spcBef>
            </a:pPr>
            <a:r>
              <a:rPr lang="en-US" sz="5600" dirty="0">
                <a:sym typeface="Arial"/>
              </a:rPr>
              <a:t>Do Not Purge</a:t>
            </a:r>
            <a:endParaRPr lang="en-US" sz="5600" dirty="0">
              <a:cs typeface="Calibri"/>
            </a:endParaRPr>
          </a:p>
          <a:p>
            <a:pPr marL="951865" lvl="2" indent="-228600">
              <a:lnSpc>
                <a:spcPct val="120000"/>
              </a:lnSpc>
              <a:spcBef>
                <a:spcPts val="0"/>
              </a:spcBef>
            </a:pPr>
            <a:r>
              <a:rPr lang="en-US" sz="5600" dirty="0">
                <a:sym typeface="Arial"/>
              </a:rPr>
              <a:t>Remove Item</a:t>
            </a:r>
            <a:endParaRPr lang="en-US" sz="5600" dirty="0">
              <a:cs typeface="Calibri"/>
            </a:endParaRPr>
          </a:p>
          <a:p>
            <a:pPr marL="189865" indent="-228600">
              <a:lnSpc>
                <a:spcPct val="120000"/>
              </a:lnSpc>
              <a:spcBef>
                <a:spcPts val="0"/>
              </a:spcBef>
            </a:pPr>
            <a:r>
              <a:rPr lang="en-US" sz="7200" b="1" dirty="0">
                <a:sym typeface="Arial"/>
              </a:rPr>
              <a:t>General storage recommendations</a:t>
            </a:r>
            <a:endParaRPr lang="en-US" sz="7200" b="1" dirty="0">
              <a:cs typeface="Calibri"/>
            </a:endParaRPr>
          </a:p>
          <a:p>
            <a:pPr marL="570865" lvl="1" indent="-228600">
              <a:lnSpc>
                <a:spcPct val="120000"/>
              </a:lnSpc>
              <a:spcBef>
                <a:spcPts val="0"/>
              </a:spcBef>
            </a:pPr>
            <a:r>
              <a:rPr lang="en-US" sz="6400" dirty="0">
                <a:sym typeface="Arial"/>
              </a:rPr>
              <a:t>Only storage totes, wafer cassette boxes, and mask cassette boxes should be placed directly on storage shelves</a:t>
            </a:r>
            <a:endParaRPr lang="en-US" sz="6400" dirty="0">
              <a:cs typeface="Calibri"/>
            </a:endParaRPr>
          </a:p>
          <a:p>
            <a:pPr marL="951865" lvl="2" indent="-228600">
              <a:lnSpc>
                <a:spcPct val="120000"/>
              </a:lnSpc>
              <a:spcBef>
                <a:spcPts val="0"/>
              </a:spcBef>
            </a:pPr>
            <a:r>
              <a:rPr lang="en-US" sz="5600" dirty="0">
                <a:sym typeface="Arial"/>
              </a:rPr>
              <a:t>ALL other items should be in a tote (including single wafer trays and mask holders)</a:t>
            </a:r>
            <a:endParaRPr lang="en-US" sz="5600" dirty="0">
              <a:cs typeface="Calibri"/>
            </a:endParaRPr>
          </a:p>
          <a:p>
            <a:pPr marL="951865" lvl="2" indent="-228600">
              <a:lnSpc>
                <a:spcPct val="120000"/>
              </a:lnSpc>
              <a:spcBef>
                <a:spcPts val="0"/>
              </a:spcBef>
            </a:pPr>
            <a:r>
              <a:rPr lang="en-US" sz="5600" dirty="0">
                <a:sym typeface="Arial"/>
              </a:rPr>
              <a:t>Totes should not be stacked</a:t>
            </a:r>
            <a:endParaRPr lang="en-US" sz="5600" dirty="0">
              <a:cs typeface="Calibri"/>
            </a:endParaRPr>
          </a:p>
          <a:p>
            <a:pPr marL="570865" lvl="1" indent="-228600">
              <a:lnSpc>
                <a:spcPct val="120000"/>
              </a:lnSpc>
              <a:spcBef>
                <a:spcPts val="0"/>
              </a:spcBef>
            </a:pPr>
            <a:r>
              <a:rPr lang="en-US" sz="6400" dirty="0">
                <a:sym typeface="Arial"/>
              </a:rPr>
              <a:t>Only store photosensitive items in the </a:t>
            </a:r>
            <a:r>
              <a:rPr lang="en-US" sz="6400" dirty="0" err="1">
                <a:sym typeface="Arial"/>
              </a:rPr>
              <a:t>NanoLith</a:t>
            </a:r>
            <a:r>
              <a:rPr lang="en-US" sz="6400" dirty="0">
                <a:sym typeface="Arial"/>
              </a:rPr>
              <a:t> Bay</a:t>
            </a:r>
            <a:endParaRPr lang="en-US" sz="6400" dirty="0">
              <a:cs typeface="Calibri"/>
            </a:endParaRPr>
          </a:p>
          <a:p>
            <a:pPr marL="570865" lvl="1" indent="-228600">
              <a:lnSpc>
                <a:spcPct val="120000"/>
              </a:lnSpc>
              <a:spcBef>
                <a:spcPts val="0"/>
              </a:spcBef>
            </a:pPr>
            <a:r>
              <a:rPr lang="en-US" sz="6400" dirty="0">
                <a:sym typeface="Arial"/>
              </a:rPr>
              <a:t>Label it!</a:t>
            </a:r>
            <a:endParaRPr lang="en-US" sz="6400" dirty="0">
              <a:cs typeface="Calibri"/>
            </a:endParaRPr>
          </a:p>
          <a:p>
            <a:pPr marL="951865" lvl="2" indent="-228600">
              <a:lnSpc>
                <a:spcPct val="120000"/>
              </a:lnSpc>
              <a:spcBef>
                <a:spcPts val="0"/>
              </a:spcBef>
            </a:pPr>
            <a:r>
              <a:rPr lang="en-US" sz="5600" dirty="0">
                <a:sym typeface="Arial"/>
              </a:rPr>
              <a:t>All totes or other loose items should be labeled with owner’s name</a:t>
            </a:r>
            <a:endParaRPr lang="en-US" sz="5600" dirty="0">
              <a:cs typeface="Calibri"/>
            </a:endParaRPr>
          </a:p>
          <a:p>
            <a:pPr marL="951865" lvl="2" indent="-228600">
              <a:lnSpc>
                <a:spcPct val="120000"/>
              </a:lnSpc>
              <a:spcBef>
                <a:spcPts val="0"/>
              </a:spcBef>
            </a:pPr>
            <a:r>
              <a:rPr lang="en-US" sz="5600" dirty="0">
                <a:sym typeface="Arial"/>
              </a:rPr>
              <a:t>Unidentified items are likely to be discarded.</a:t>
            </a:r>
            <a:endParaRPr lang="en-US" sz="5600" dirty="0">
              <a:cs typeface="Calibri"/>
            </a:endParaRPr>
          </a:p>
          <a:p>
            <a:pPr marL="189865" indent="-228600">
              <a:lnSpc>
                <a:spcPct val="120000"/>
              </a:lnSpc>
              <a:spcBef>
                <a:spcPts val="0"/>
              </a:spcBef>
            </a:pPr>
            <a:r>
              <a:rPr lang="en-US" sz="7200" b="1" dirty="0">
                <a:sym typeface="Arial"/>
              </a:rPr>
              <a:t>Purge (including chemicals)</a:t>
            </a:r>
            <a:endParaRPr lang="en-US" sz="7200" b="1" dirty="0">
              <a:cs typeface="Calibri"/>
            </a:endParaRPr>
          </a:p>
          <a:p>
            <a:pPr marL="570865" lvl="1" indent="-228600">
              <a:lnSpc>
                <a:spcPct val="120000"/>
              </a:lnSpc>
              <a:spcBef>
                <a:spcPts val="0"/>
              </a:spcBef>
            </a:pPr>
            <a:r>
              <a:rPr lang="en-US" sz="6400" dirty="0">
                <a:sym typeface="Arial"/>
              </a:rPr>
              <a:t>If you want to keep it, attach Do Not Purge tag</a:t>
            </a:r>
            <a:endParaRPr lang="en-US" sz="6400" dirty="0">
              <a:cs typeface="Calibri"/>
            </a:endParaRPr>
          </a:p>
          <a:p>
            <a:pPr marL="570865" lvl="1" indent="-228600">
              <a:lnSpc>
                <a:spcPct val="120000"/>
              </a:lnSpc>
              <a:spcBef>
                <a:spcPts val="0"/>
              </a:spcBef>
            </a:pPr>
            <a:r>
              <a:rPr lang="en-US" sz="6400" dirty="0">
                <a:sym typeface="Arial"/>
              </a:rPr>
              <a:t>If it can be discarded, toss it appropriately or attach Remove Item tag</a:t>
            </a:r>
            <a:endParaRPr lang="en-US" sz="6400" dirty="0">
              <a:cs typeface="Calibri"/>
            </a:endParaRPr>
          </a:p>
          <a:p>
            <a:pPr marL="189865" indent="-228600">
              <a:lnSpc>
                <a:spcPct val="120000"/>
              </a:lnSpc>
              <a:spcBef>
                <a:spcPts val="0"/>
              </a:spcBef>
            </a:pPr>
            <a:r>
              <a:rPr lang="en-US" sz="7200" b="1" dirty="0">
                <a:sym typeface="Arial"/>
              </a:rPr>
              <a:t>Ongoing Facility Hygiene</a:t>
            </a:r>
            <a:endParaRPr lang="en-US" sz="7200" b="1" dirty="0">
              <a:cs typeface="Calibri"/>
            </a:endParaRPr>
          </a:p>
          <a:p>
            <a:pPr marL="570865" lvl="1" indent="-228600">
              <a:lnSpc>
                <a:spcPct val="120000"/>
              </a:lnSpc>
              <a:spcBef>
                <a:spcPts val="0"/>
              </a:spcBef>
            </a:pPr>
            <a:r>
              <a:rPr lang="en-US" sz="6400" dirty="0">
                <a:sym typeface="Arial"/>
              </a:rPr>
              <a:t>If you no longer need it in the facility, remove it!</a:t>
            </a:r>
            <a:endParaRPr lang="en-US" sz="6400" dirty="0">
              <a:cs typeface="Calibri"/>
            </a:endParaRPr>
          </a:p>
          <a:p>
            <a:pPr marL="570865" lvl="1" indent="-228600">
              <a:lnSpc>
                <a:spcPct val="120000"/>
              </a:lnSpc>
              <a:spcBef>
                <a:spcPts val="0"/>
              </a:spcBef>
            </a:pPr>
            <a:r>
              <a:rPr lang="en-US" sz="6400" dirty="0">
                <a:sym typeface="Arial"/>
              </a:rPr>
              <a:t>Members who are leaving should try to transfer totes and other items to their replacements</a:t>
            </a:r>
            <a:endParaRPr lang="en-US" sz="6400" dirty="0">
              <a:cs typeface="Calibri"/>
            </a:endParaRPr>
          </a:p>
          <a:p>
            <a:pPr marL="570865" lvl="1" indent="-228600">
              <a:lnSpc>
                <a:spcPct val="120000"/>
              </a:lnSpc>
              <a:spcBef>
                <a:spcPts val="0"/>
              </a:spcBef>
            </a:pPr>
            <a:r>
              <a:rPr lang="en-US" sz="6400" dirty="0">
                <a:sym typeface="Arial"/>
              </a:rPr>
              <a:t>Please remember User Chemicals</a:t>
            </a:r>
            <a:endParaRPr lang="en-US" sz="6400" dirty="0">
              <a:cs typeface="Calibri"/>
            </a:endParaRPr>
          </a:p>
          <a:p>
            <a:pPr marL="951865" lvl="2" indent="-228600">
              <a:lnSpc>
                <a:spcPct val="120000"/>
              </a:lnSpc>
              <a:spcBef>
                <a:spcPts val="0"/>
              </a:spcBef>
            </a:pPr>
            <a:r>
              <a:rPr lang="en-US" sz="5600" dirty="0">
                <a:sym typeface="Arial"/>
              </a:rPr>
              <a:t>Many were unclaimed during purge</a:t>
            </a:r>
            <a:endParaRPr lang="en-US" sz="5600" dirty="0">
              <a:cs typeface="Calibri"/>
            </a:endParaRPr>
          </a:p>
          <a:p>
            <a:pPr marL="951865" lvl="2" indent="-228600">
              <a:lnSpc>
                <a:spcPct val="120000"/>
              </a:lnSpc>
              <a:spcBef>
                <a:spcPts val="0"/>
              </a:spcBef>
            </a:pPr>
            <a:r>
              <a:rPr lang="en-US" sz="5600" dirty="0">
                <a:sym typeface="Arial"/>
              </a:rPr>
              <a:t>Many more are expired (request and/or shelf life)</a:t>
            </a:r>
            <a:endParaRPr lang="en-US" sz="7200" dirty="0">
              <a:cs typeface="Calibri"/>
            </a:endParaRPr>
          </a:p>
          <a:p>
            <a:pPr marL="1332865" lvl="3" indent="-228600">
              <a:lnSpc>
                <a:spcPct val="120000"/>
              </a:lnSpc>
              <a:spcBef>
                <a:spcPts val="0"/>
              </a:spcBef>
            </a:pPr>
            <a:r>
              <a:rPr lang="en-US" sz="5200" dirty="0">
                <a:sym typeface="Arial"/>
              </a:rPr>
              <a:t>If the request has expired, please coordinate removal with Staff</a:t>
            </a:r>
            <a:endParaRPr lang="en-US" sz="5200" dirty="0">
              <a:cs typeface="Calibri"/>
            </a:endParaRPr>
          </a:p>
          <a:p>
            <a:endParaRPr lang="en-US" dirty="0">
              <a:sym typeface="Arial"/>
            </a:endParaRPr>
          </a:p>
        </p:txBody>
      </p:sp>
      <p:sp>
        <p:nvSpPr>
          <p:cNvPr id="304" name="Shape 304"/>
          <p:cNvSpPr txBox="1">
            <a:spLocks noGrp="1"/>
          </p:cNvSpPr>
          <p:nvPr>
            <p:ph type="title"/>
          </p:nvPr>
        </p:nvSpPr>
        <p:spPr>
          <a:xfrm>
            <a:off x="0" y="0"/>
            <a:ext cx="10058400" cy="779317"/>
          </a:xfrm>
        </p:spPr>
        <p:txBody>
          <a:bodyPr>
            <a:normAutofit/>
          </a:bodyPr>
          <a:lstStyle/>
          <a:p>
            <a:pPr lvl="0">
              <a:lnSpc>
                <a:spcPct val="100000"/>
              </a:lnSpc>
            </a:pPr>
            <a:r>
              <a:rPr lang="en-US">
                <a:sym typeface="Arial"/>
              </a:rPr>
              <a:t>Nanofab Purge/Cleanliness</a:t>
            </a:r>
          </a:p>
        </p:txBody>
      </p:sp>
      <p:pic>
        <p:nvPicPr>
          <p:cNvPr id="3" name="Picture 2">
            <a:extLst>
              <a:ext uri="{FF2B5EF4-FFF2-40B4-BE49-F238E27FC236}">
                <a16:creationId xmlns:a16="http://schemas.microsoft.com/office/drawing/2014/main" id="{0F915EFE-67CC-4D95-A20D-693D24DC4335}"/>
              </a:ext>
            </a:extLst>
          </p:cNvPr>
          <p:cNvPicPr>
            <a:picLocks noChangeAspect="1"/>
          </p:cNvPicPr>
          <p:nvPr/>
        </p:nvPicPr>
        <p:blipFill>
          <a:blip r:embed="rId3"/>
          <a:stretch>
            <a:fillRect/>
          </a:stretch>
        </p:blipFill>
        <p:spPr>
          <a:xfrm>
            <a:off x="7664027" y="3810000"/>
            <a:ext cx="2213340" cy="2743200"/>
          </a:xfrm>
          <a:prstGeom prst="rect">
            <a:avLst/>
          </a:prstGeom>
        </p:spPr>
      </p:pic>
      <p:pic>
        <p:nvPicPr>
          <p:cNvPr id="4" name="Picture 3">
            <a:extLst>
              <a:ext uri="{FF2B5EF4-FFF2-40B4-BE49-F238E27FC236}">
                <a16:creationId xmlns:a16="http://schemas.microsoft.com/office/drawing/2014/main" id="{A396E843-34FC-1949-6143-C8E2218A005B}"/>
              </a:ext>
            </a:extLst>
          </p:cNvPr>
          <p:cNvPicPr>
            <a:picLocks noChangeAspect="1"/>
          </p:cNvPicPr>
          <p:nvPr/>
        </p:nvPicPr>
        <p:blipFill>
          <a:blip r:embed="rId4"/>
          <a:stretch>
            <a:fillRect/>
          </a:stretch>
        </p:blipFill>
        <p:spPr>
          <a:xfrm>
            <a:off x="7103728" y="951826"/>
            <a:ext cx="2869891" cy="1733622"/>
          </a:xfrm>
          <a:prstGeom prst="rect">
            <a:avLst/>
          </a:prstGeom>
        </p:spPr>
      </p:pic>
    </p:spTree>
    <p:extLst>
      <p:ext uri="{BB962C8B-B14F-4D97-AF65-F5344CB8AC3E}">
        <p14:creationId xmlns:p14="http://schemas.microsoft.com/office/powerpoint/2010/main" val="386800090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5">
                                            <p:txEl>
                                              <p:pRg st="6" end="6"/>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05">
                                            <p:txEl>
                                              <p:pRg st="7" end="7"/>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05">
                                            <p:txEl>
                                              <p:pRg st="8" end="8"/>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05">
                                            <p:txEl>
                                              <p:pRg st="9" end="9"/>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05">
                                            <p:txEl>
                                              <p:pRg st="10" end="1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05">
                                            <p:txEl>
                                              <p:pRg st="11" end="11"/>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05">
                                            <p:txEl>
                                              <p:pRg st="12" end="12"/>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05">
                                            <p:txEl>
                                              <p:pRg st="13" end="1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05">
                                            <p:txEl>
                                              <p:pRg st="14" end="14"/>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05">
                                            <p:txEl>
                                              <p:pRg st="15" end="15"/>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05">
                                            <p:txEl>
                                              <p:pRg st="16" end="1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5">
                                            <p:txEl>
                                              <p:pRg st="17" end="17"/>
                                            </p:txEl>
                                          </p:spTgt>
                                        </p:tgtEl>
                                        <p:attrNameLst>
                                          <p:attrName>style.visibility</p:attrName>
                                        </p:attrNameLst>
                                      </p:cBhvr>
                                      <p:to>
                                        <p:strVal val="visible"/>
                                      </p:to>
                                    </p:set>
                                    <p:animEffect transition="in" filter="fade">
                                      <p:cBhvr>
                                        <p:cTn id="38" dur="500"/>
                                        <p:tgtEl>
                                          <p:spTgt spid="305">
                                            <p:txEl>
                                              <p:pRg st="17" end="17"/>
                                            </p:txEl>
                                          </p:spTgt>
                                        </p:tgtEl>
                                      </p:cBhvr>
                                    </p:animEffect>
                                  </p:childTnLst>
                                </p:cTn>
                              </p:par>
                              <p:par>
                                <p:cTn id="39" presetID="1" presetClass="entr" presetSubtype="0" fill="hold" nodeType="withEffect">
                                  <p:stCondLst>
                                    <p:cond delay="0"/>
                                  </p:stCondLst>
                                  <p:childTnLst>
                                    <p:set>
                                      <p:cBhvr>
                                        <p:cTn id="40" dur="1" fill="hold">
                                          <p:stCondLst>
                                            <p:cond delay="0"/>
                                          </p:stCondLst>
                                        </p:cTn>
                                        <p:tgtEl>
                                          <p:spTgt spid="305">
                                            <p:txEl>
                                              <p:pRg st="18" end="1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5">
                                            <p:txEl>
                                              <p:pRg st="19" end="1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5">
                                            <p:txEl>
                                              <p:pRg st="20" end="2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5">
                                            <p:txEl>
                                              <p:pRg st="21" end="2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5">
                                            <p:txEl>
                                              <p:pRg st="22" end="2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5">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903" y="1299761"/>
            <a:ext cx="5892682" cy="5628940"/>
          </a:xfrm>
        </p:spPr>
        <p:txBody>
          <a:bodyPr>
            <a:normAutofit/>
          </a:bodyPr>
          <a:lstStyle/>
          <a:p>
            <a:r>
              <a:rPr lang="en-US"/>
              <a:t>Provide information to Staff and other members when you leave work in a tool</a:t>
            </a:r>
          </a:p>
          <a:p>
            <a:r>
              <a:rPr lang="en-US"/>
              <a:t>Member leaving work should complete this form</a:t>
            </a:r>
          </a:p>
          <a:p>
            <a:pPr lvl="1"/>
            <a:r>
              <a:rPr lang="en-US"/>
              <a:t>Authorize or deny removal of samples from tool</a:t>
            </a:r>
          </a:p>
          <a:p>
            <a:pPr lvl="1"/>
            <a:r>
              <a:rPr lang="en-US"/>
              <a:t>If authorized, member removing samples MUST ensure process is complete AND tool is Locked in HSC</a:t>
            </a:r>
          </a:p>
          <a:p>
            <a:r>
              <a:rPr lang="en-US"/>
              <a:t>For example:</a:t>
            </a:r>
          </a:p>
          <a:p>
            <a:pPr lvl="1"/>
            <a:r>
              <a:rPr lang="en-US"/>
              <a:t>Ovens – no lock box</a:t>
            </a:r>
          </a:p>
          <a:p>
            <a:pPr lvl="1"/>
            <a:r>
              <a:rPr lang="en-US"/>
              <a:t>Long process</a:t>
            </a:r>
          </a:p>
          <a:p>
            <a:pPr lvl="1"/>
            <a:r>
              <a:rPr lang="en-US"/>
              <a:t>Overnight vacuum </a:t>
            </a:r>
            <a:r>
              <a:rPr lang="en-US" err="1"/>
              <a:t>pumpdown</a:t>
            </a:r>
            <a:endParaRPr lang="en-US"/>
          </a:p>
          <a:p>
            <a:pPr>
              <a:spcBef>
                <a:spcPts val="1800"/>
              </a:spcBef>
            </a:pPr>
            <a:r>
              <a:rPr lang="en-US" b="1">
                <a:solidFill>
                  <a:srgbClr val="C00000"/>
                </a:solidFill>
              </a:rPr>
              <a:t>We recommend frequent/regular use of this form to avoid risk to your work.</a:t>
            </a:r>
          </a:p>
          <a:p>
            <a:pPr>
              <a:spcBef>
                <a:spcPts val="1800"/>
              </a:spcBef>
            </a:pPr>
            <a:r>
              <a:rPr lang="en-US"/>
              <a:t>Please remember to remove form</a:t>
            </a:r>
          </a:p>
        </p:txBody>
      </p:sp>
      <p:sp>
        <p:nvSpPr>
          <p:cNvPr id="3" name="Title 2"/>
          <p:cNvSpPr>
            <a:spLocks noGrp="1"/>
          </p:cNvSpPr>
          <p:nvPr>
            <p:ph type="title"/>
          </p:nvPr>
        </p:nvSpPr>
        <p:spPr>
          <a:xfrm>
            <a:off x="0" y="0"/>
            <a:ext cx="10160000" cy="1015999"/>
          </a:xfrm>
        </p:spPr>
        <p:txBody>
          <a:bodyPr>
            <a:normAutofit/>
          </a:bodyPr>
          <a:lstStyle/>
          <a:p>
            <a:pPr algn="ctr"/>
            <a:r>
              <a:rPr lang="en-US" sz="4000" b="1">
                <a:latin typeface="+mn-lt"/>
              </a:rPr>
              <a:t>Unattended Work in Process</a:t>
            </a:r>
          </a:p>
        </p:txBody>
      </p:sp>
      <p:pic>
        <p:nvPicPr>
          <p:cNvPr id="15" name="Picture 14">
            <a:extLst>
              <a:ext uri="{FF2B5EF4-FFF2-40B4-BE49-F238E27FC236}">
                <a16:creationId xmlns:a16="http://schemas.microsoft.com/office/drawing/2014/main" id="{330D6DCD-2F1F-EBBD-A810-CF4B366567BF}"/>
              </a:ext>
            </a:extLst>
          </p:cNvPr>
          <p:cNvPicPr>
            <a:picLocks noChangeAspect="1"/>
          </p:cNvPicPr>
          <p:nvPr/>
        </p:nvPicPr>
        <p:blipFill>
          <a:blip r:embed="rId3"/>
          <a:stretch>
            <a:fillRect/>
          </a:stretch>
        </p:blipFill>
        <p:spPr>
          <a:xfrm>
            <a:off x="6389309" y="1114049"/>
            <a:ext cx="3372321" cy="5391902"/>
          </a:xfrm>
          <a:prstGeom prst="rect">
            <a:avLst/>
          </a:prstGeom>
        </p:spPr>
      </p:pic>
    </p:spTree>
    <p:extLst>
      <p:ext uri="{BB962C8B-B14F-4D97-AF65-F5344CB8AC3E}">
        <p14:creationId xmlns:p14="http://schemas.microsoft.com/office/powerpoint/2010/main" val="4276443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 calcmode="lin" valueType="num">
                                      <p:cBhvr>
                                        <p:cTn id="7"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8"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9" dur="500"/>
                                        <p:tgtEl>
                                          <p:spTgt spid="2">
                                            <p:txEl>
                                              <p:pRg st="8" end="8"/>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9" end="9"/>
                                            </p:txEl>
                                          </p:spTgt>
                                        </p:tgtEl>
                                        <p:attrNameLst>
                                          <p:attrName>style.visibility</p:attrName>
                                        </p:attrNameLst>
                                      </p:cBhvr>
                                      <p:to>
                                        <p:strVal val="visible"/>
                                      </p:to>
                                    </p:set>
                                    <p:anim calcmode="lin" valueType="num">
                                      <p:cBhvr>
                                        <p:cTn id="14"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1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902" y="1015999"/>
            <a:ext cx="5974611" cy="5912702"/>
          </a:xfrm>
        </p:spPr>
        <p:txBody>
          <a:bodyPr>
            <a:normAutofit fontScale="92500" lnSpcReduction="10000"/>
          </a:bodyPr>
          <a:lstStyle/>
          <a:p>
            <a:pPr marL="457200" lvl="1" indent="-274320">
              <a:spcBef>
                <a:spcPts val="600"/>
              </a:spcBef>
            </a:pPr>
            <a:r>
              <a:rPr lang="en-US" sz="2800">
                <a:sym typeface="Arial"/>
              </a:rPr>
              <a:t>Lab members may only use the equipment for which they are trained and authorized by lab staff</a:t>
            </a:r>
          </a:p>
          <a:p>
            <a:pPr marL="838185" lvl="2" indent="-274320">
              <a:spcBef>
                <a:spcPts val="600"/>
              </a:spcBef>
            </a:pPr>
            <a:r>
              <a:rPr lang="en-US" sz="2467">
                <a:sym typeface="Arial"/>
              </a:rPr>
              <a:t>When requesting training, provide details</a:t>
            </a:r>
          </a:p>
          <a:p>
            <a:pPr marL="1219170" lvl="3" indent="-274320">
              <a:spcBef>
                <a:spcPts val="600"/>
              </a:spcBef>
            </a:pPr>
            <a:r>
              <a:rPr lang="en-US" sz="2300">
                <a:sym typeface="Arial"/>
              </a:rPr>
              <a:t>Substrate type, size, quantity</a:t>
            </a:r>
          </a:p>
          <a:p>
            <a:pPr marL="1219170" lvl="3" indent="-274320">
              <a:spcBef>
                <a:spcPts val="600"/>
              </a:spcBef>
            </a:pPr>
            <a:r>
              <a:rPr lang="en-US" sz="2300">
                <a:sym typeface="Arial"/>
              </a:rPr>
              <a:t>Material(s)</a:t>
            </a:r>
          </a:p>
          <a:p>
            <a:pPr marL="1219170" lvl="3" indent="-274320">
              <a:spcBef>
                <a:spcPts val="600"/>
              </a:spcBef>
            </a:pPr>
            <a:r>
              <a:rPr lang="en-US" sz="2300">
                <a:sym typeface="Arial"/>
              </a:rPr>
              <a:t>Thickness</a:t>
            </a:r>
          </a:p>
          <a:p>
            <a:pPr marL="1219170" lvl="3" indent="-274320">
              <a:spcBef>
                <a:spcPts val="600"/>
              </a:spcBef>
            </a:pPr>
            <a:r>
              <a:rPr lang="en-US" sz="2300">
                <a:sym typeface="Arial"/>
              </a:rPr>
              <a:t>Desired characteristics</a:t>
            </a:r>
          </a:p>
          <a:p>
            <a:pPr marL="1219170" lvl="3" indent="-274320">
              <a:spcBef>
                <a:spcPts val="600"/>
              </a:spcBef>
            </a:pPr>
            <a:r>
              <a:rPr lang="en-US" sz="2300">
                <a:sym typeface="Arial"/>
              </a:rPr>
              <a:t>Etc.</a:t>
            </a:r>
          </a:p>
          <a:p>
            <a:pPr marL="457200" lvl="1" indent="-274320">
              <a:spcBef>
                <a:spcPts val="600"/>
              </a:spcBef>
            </a:pPr>
            <a:r>
              <a:rPr lang="en-US" sz="2800">
                <a:sym typeface="Arial"/>
              </a:rPr>
              <a:t>Use only approved materials in all systems</a:t>
            </a:r>
          </a:p>
          <a:p>
            <a:pPr marL="457200" lvl="1" indent="-274320">
              <a:spcBef>
                <a:spcPts val="600"/>
              </a:spcBef>
            </a:pPr>
            <a:r>
              <a:rPr lang="en-US" sz="2800">
                <a:sym typeface="Arial"/>
              </a:rPr>
              <a:t>Report equipment problems to Staff</a:t>
            </a:r>
          </a:p>
          <a:p>
            <a:pPr lvl="2" indent="-274320"/>
            <a:r>
              <a:rPr lang="en-US" sz="2400" u="sng">
                <a:sym typeface="Arial"/>
              </a:rPr>
              <a:t>DO NOT </a:t>
            </a:r>
            <a:r>
              <a:rPr lang="en-US" sz="2400">
                <a:sym typeface="Arial"/>
              </a:rPr>
              <a:t>attempt to repair equipment yourself!</a:t>
            </a:r>
          </a:p>
          <a:p>
            <a:pPr marL="457200" lvl="1" indent="-274320">
              <a:spcBef>
                <a:spcPts val="600"/>
              </a:spcBef>
            </a:pPr>
            <a:r>
              <a:rPr lang="en-US" sz="2800"/>
              <a:t>Use correct project and account</a:t>
            </a:r>
          </a:p>
          <a:p>
            <a:pPr lvl="2" indent="-274320"/>
            <a:r>
              <a:rPr lang="en-US" sz="2400"/>
              <a:t>NEVER reserve or unlock a tool for your use through another member’s account</a:t>
            </a:r>
            <a:endParaRPr lang="en-US" sz="2400">
              <a:sym typeface="Arial"/>
            </a:endParaRPr>
          </a:p>
          <a:p>
            <a:endParaRPr lang="en-US"/>
          </a:p>
        </p:txBody>
      </p:sp>
      <p:sp>
        <p:nvSpPr>
          <p:cNvPr id="3" name="Title 2"/>
          <p:cNvSpPr>
            <a:spLocks noGrp="1"/>
          </p:cNvSpPr>
          <p:nvPr>
            <p:ph type="title"/>
          </p:nvPr>
        </p:nvSpPr>
        <p:spPr/>
        <p:txBody>
          <a:bodyPr/>
          <a:lstStyle/>
          <a:p>
            <a:r>
              <a:rPr lang="en-US"/>
              <a:t>Equipment</a:t>
            </a:r>
          </a:p>
        </p:txBody>
      </p:sp>
      <p:sp>
        <p:nvSpPr>
          <p:cNvPr id="4" name="Shape 317"/>
          <p:cNvSpPr/>
          <p:nvPr/>
        </p:nvSpPr>
        <p:spPr>
          <a:xfrm>
            <a:off x="6400800" y="1259876"/>
            <a:ext cx="3369887" cy="4368037"/>
          </a:xfrm>
          <a:prstGeom prst="rect">
            <a:avLst/>
          </a:prstGeom>
          <a:blipFill>
            <a:blip r:embed="rId2"/>
            <a:stretch>
              <a:fillRect/>
            </a:stretch>
          </a:blipFill>
        </p:spPr>
        <p:txBody>
          <a:bodyPr/>
          <a:lstStyle/>
          <a:p>
            <a:endParaRPr lang="en-US"/>
          </a:p>
        </p:txBody>
      </p:sp>
    </p:spTree>
    <p:extLst>
      <p:ext uri="{BB962C8B-B14F-4D97-AF65-F5344CB8AC3E}">
        <p14:creationId xmlns:p14="http://schemas.microsoft.com/office/powerpoint/2010/main" val="626517657"/>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Annual Requirement</a:t>
            </a:r>
          </a:p>
          <a:p>
            <a:pPr lvl="1"/>
            <a:r>
              <a:rPr lang="en-US" dirty="0"/>
              <a:t>Today’s attendance</a:t>
            </a:r>
          </a:p>
          <a:p>
            <a:pPr lvl="1"/>
            <a:r>
              <a:rPr lang="en-US" dirty="0"/>
              <a:t>Review Videos</a:t>
            </a:r>
          </a:p>
          <a:p>
            <a:pPr lvl="1"/>
            <a:r>
              <a:rPr lang="en-US" dirty="0"/>
              <a:t>Take Safety Test (annual requirement)</a:t>
            </a:r>
          </a:p>
          <a:p>
            <a:pPr lvl="2"/>
            <a:r>
              <a:rPr lang="en-US" dirty="0"/>
              <a:t>New Questions</a:t>
            </a:r>
          </a:p>
          <a:p>
            <a:pPr lvl="2"/>
            <a:r>
              <a:rPr lang="en-US" dirty="0"/>
              <a:t>Answers in Lab User Guide, Videos, and website</a:t>
            </a:r>
          </a:p>
          <a:p>
            <a:r>
              <a:rPr lang="en-US" dirty="0"/>
              <a:t>Safety Issues</a:t>
            </a:r>
          </a:p>
          <a:p>
            <a:pPr lvl="1"/>
            <a:r>
              <a:rPr lang="en-US" dirty="0"/>
              <a:t>Campus Safety Initiatives</a:t>
            </a:r>
          </a:p>
          <a:p>
            <a:pPr lvl="1"/>
            <a:r>
              <a:rPr lang="en-US" dirty="0"/>
              <a:t>Dress Code</a:t>
            </a:r>
          </a:p>
          <a:p>
            <a:pPr lvl="1"/>
            <a:r>
              <a:rPr lang="en-US" dirty="0"/>
              <a:t>New Materials</a:t>
            </a:r>
          </a:p>
          <a:p>
            <a:pPr lvl="1"/>
            <a:r>
              <a:rPr lang="en-US" dirty="0"/>
              <a:t>Chemical Labeling – ALWAYS!</a:t>
            </a:r>
          </a:p>
          <a:p>
            <a:pPr lvl="1"/>
            <a:r>
              <a:rPr lang="en-US" dirty="0"/>
              <a:t>PPE</a:t>
            </a:r>
          </a:p>
          <a:p>
            <a:pPr lvl="2"/>
            <a:r>
              <a:rPr lang="en-US" dirty="0"/>
              <a:t>Wet bench – ALWAYS!</a:t>
            </a:r>
          </a:p>
          <a:p>
            <a:pPr lvl="2"/>
            <a:r>
              <a:rPr lang="en-US" dirty="0"/>
              <a:t>Removal of white gloves, apron</a:t>
            </a:r>
          </a:p>
          <a:p>
            <a:pPr lvl="1"/>
            <a:r>
              <a:rPr lang="en-US" dirty="0"/>
              <a:t>Buddy System</a:t>
            </a:r>
          </a:p>
          <a:p>
            <a:pPr lvl="1"/>
            <a:r>
              <a:rPr lang="en-US" dirty="0"/>
              <a:t>Emergency Access to Labs (Student, Microfluidics, MOCVD)</a:t>
            </a:r>
          </a:p>
          <a:p>
            <a:pPr lvl="1"/>
            <a:r>
              <a:rPr lang="en-US" dirty="0"/>
              <a:t>Report a Safety Concern or Issue</a:t>
            </a:r>
          </a:p>
          <a:p>
            <a:pPr lvl="2"/>
            <a:r>
              <a:rPr lang="en-US" dirty="0"/>
              <a:t>Near misses</a:t>
            </a:r>
          </a:p>
          <a:p>
            <a:pPr lvl="1"/>
            <a:r>
              <a:rPr lang="en-US" dirty="0"/>
              <a:t>Incident Reporting</a:t>
            </a:r>
          </a:p>
        </p:txBody>
      </p:sp>
      <p:sp>
        <p:nvSpPr>
          <p:cNvPr id="3" name="Title 2"/>
          <p:cNvSpPr>
            <a:spLocks noGrp="1"/>
          </p:cNvSpPr>
          <p:nvPr>
            <p:ph type="title"/>
          </p:nvPr>
        </p:nvSpPr>
        <p:spPr/>
        <p:txBody>
          <a:bodyPr/>
          <a:lstStyle/>
          <a:p>
            <a:r>
              <a:rPr lang="en-US" dirty="0"/>
              <a:t>Safety Training</a:t>
            </a:r>
          </a:p>
        </p:txBody>
      </p:sp>
    </p:spTree>
    <p:extLst>
      <p:ext uri="{BB962C8B-B14F-4D97-AF65-F5344CB8AC3E}">
        <p14:creationId xmlns:p14="http://schemas.microsoft.com/office/powerpoint/2010/main" val="443060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3D2779-1509-E9A5-A3D0-A4B101748F91}"/>
              </a:ext>
            </a:extLst>
          </p:cNvPr>
          <p:cNvSpPr>
            <a:spLocks noGrp="1"/>
          </p:cNvSpPr>
          <p:nvPr>
            <p:ph idx="1"/>
          </p:nvPr>
        </p:nvSpPr>
        <p:spPr>
          <a:xfrm>
            <a:off x="262902" y="3597965"/>
            <a:ext cx="9606961" cy="3330736"/>
          </a:xfrm>
        </p:spPr>
        <p:txBody>
          <a:bodyPr/>
          <a:lstStyle/>
          <a:p>
            <a:r>
              <a:rPr lang="en-US"/>
              <a:t>An after-hours user was using the </a:t>
            </a:r>
            <a:r>
              <a:rPr lang="en-US" err="1"/>
              <a:t>wetbench</a:t>
            </a:r>
            <a:r>
              <a:rPr lang="en-US"/>
              <a:t> on a weekend when a near-miss occurred. The user was aspirating piranha solution out of a container when the container unexpectedly tipped over</a:t>
            </a:r>
          </a:p>
          <a:p>
            <a:r>
              <a:rPr lang="en-US"/>
              <a:t>Let’s analyze footage of the near-miss and talk about it. What went wrong? What went right? What can we learn from this? How can we all do better next time? What actions were taken to minimize the chance of something similar happening in the future.</a:t>
            </a:r>
          </a:p>
          <a:p>
            <a:r>
              <a:rPr lang="en-US">
                <a:hlinkClick r:id="rId2"/>
              </a:rPr>
              <a:t>https://uofu.app.box.com/file/935145227197?s=ndzfpgd9yxba8vs4clpeeirbbv72xfzz</a:t>
            </a:r>
            <a:endParaRPr lang="en-US"/>
          </a:p>
          <a:p>
            <a:endParaRPr lang="en-US"/>
          </a:p>
        </p:txBody>
      </p:sp>
      <p:sp>
        <p:nvSpPr>
          <p:cNvPr id="3" name="Title 2">
            <a:extLst>
              <a:ext uri="{FF2B5EF4-FFF2-40B4-BE49-F238E27FC236}">
                <a16:creationId xmlns:a16="http://schemas.microsoft.com/office/drawing/2014/main" id="{B5892B94-5ACF-0DBD-0DD8-F6DD326B233E}"/>
              </a:ext>
            </a:extLst>
          </p:cNvPr>
          <p:cNvSpPr>
            <a:spLocks noGrp="1"/>
          </p:cNvSpPr>
          <p:nvPr>
            <p:ph type="title"/>
          </p:nvPr>
        </p:nvSpPr>
        <p:spPr/>
        <p:txBody>
          <a:bodyPr/>
          <a:lstStyle/>
          <a:p>
            <a:r>
              <a:rPr lang="en-US"/>
              <a:t>Mar. 18, 2022 </a:t>
            </a:r>
            <a:r>
              <a:rPr lang="en-US" err="1"/>
              <a:t>Wetbench</a:t>
            </a:r>
            <a:r>
              <a:rPr lang="en-US"/>
              <a:t> Near-miss</a:t>
            </a:r>
          </a:p>
        </p:txBody>
      </p:sp>
      <p:sp>
        <p:nvSpPr>
          <p:cNvPr id="4" name="Content Placeholder 1">
            <a:extLst>
              <a:ext uri="{FF2B5EF4-FFF2-40B4-BE49-F238E27FC236}">
                <a16:creationId xmlns:a16="http://schemas.microsoft.com/office/drawing/2014/main" id="{8DD87943-936B-CE6E-D626-C2AECADFB390}"/>
              </a:ext>
            </a:extLst>
          </p:cNvPr>
          <p:cNvSpPr txBox="1">
            <a:spLocks/>
          </p:cNvSpPr>
          <p:nvPr/>
        </p:nvSpPr>
        <p:spPr>
          <a:xfrm>
            <a:off x="262901" y="1016000"/>
            <a:ext cx="9606961" cy="2422940"/>
          </a:xfrm>
          <a:prstGeom prst="rect">
            <a:avLst/>
          </a:prstGeom>
        </p:spPr>
        <p:txBody>
          <a:bodyPr vert="horz" lIns="91440" tIns="45720" rIns="91440" bIns="45720" rtlCol="0">
            <a:normAutofit/>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Wingdings" panose="05000000000000000000" pitchFamily="2" charset="2"/>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Courier New" panose="02070309020205020404" pitchFamily="49" charset="0"/>
              <a:buChar char="o"/>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Calibri" panose="020F050202020403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Wingdings" panose="05000000000000000000" pitchFamily="2" charset="2"/>
              <a:buChar char="Ø"/>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endParaRPr lang="en-US"/>
          </a:p>
        </p:txBody>
      </p:sp>
      <p:sp>
        <p:nvSpPr>
          <p:cNvPr id="6" name="TextBox 5">
            <a:extLst>
              <a:ext uri="{FF2B5EF4-FFF2-40B4-BE49-F238E27FC236}">
                <a16:creationId xmlns:a16="http://schemas.microsoft.com/office/drawing/2014/main" id="{DC040403-C7D4-8725-5EE8-883A941EF2CB}"/>
              </a:ext>
            </a:extLst>
          </p:cNvPr>
          <p:cNvSpPr txBox="1"/>
          <p:nvPr/>
        </p:nvSpPr>
        <p:spPr>
          <a:xfrm>
            <a:off x="516836" y="1175024"/>
            <a:ext cx="9104242" cy="1938992"/>
          </a:xfrm>
          <a:prstGeom prst="rect">
            <a:avLst/>
          </a:prstGeom>
          <a:noFill/>
        </p:spPr>
        <p:txBody>
          <a:bodyPr wrap="square">
            <a:spAutoFit/>
          </a:bodyPr>
          <a:lstStyle/>
          <a:p>
            <a:r>
              <a:rPr lang="en-US" sz="2000"/>
              <a:t>Piranha solution, also known as piranha etch, is a mixture of sulfuric acid (H2SO4) and hydrogen peroxide (H2O2), used to clean organic residues off substrates. Because the mixture is a strong oxidizing agent, it will decompose most organic matter. This means the solution can also easily dissolve fabric and skin, potentially </a:t>
            </a:r>
            <a:r>
              <a:rPr lang="en-US" sz="2000">
                <a:highlight>
                  <a:srgbClr val="FFFF00"/>
                </a:highlight>
              </a:rPr>
              <a:t>causing severe damage and chemical burns </a:t>
            </a:r>
            <a:r>
              <a:rPr lang="en-US" sz="2000"/>
              <a:t>in case of inadvertent contact.</a:t>
            </a:r>
          </a:p>
        </p:txBody>
      </p:sp>
    </p:spTree>
    <p:extLst>
      <p:ext uri="{BB962C8B-B14F-4D97-AF65-F5344CB8AC3E}">
        <p14:creationId xmlns:p14="http://schemas.microsoft.com/office/powerpoint/2010/main" val="2620516974"/>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902" y="857956"/>
            <a:ext cx="9606961" cy="6333066"/>
          </a:xfrm>
        </p:spPr>
        <p:txBody>
          <a:bodyPr>
            <a:normAutofit fontScale="92500" lnSpcReduction="10000"/>
          </a:bodyPr>
          <a:lstStyle/>
          <a:p>
            <a:pPr marL="457200" indent="-457200">
              <a:buFont typeface="+mj-lt"/>
              <a:buAutoNum type="arabicPeriod"/>
            </a:pPr>
            <a:r>
              <a:rPr lang="en-US"/>
              <a:t>To ensure that help is available if needed, do not work alone if using hazardous materials or performing hazardous procedures.</a:t>
            </a:r>
          </a:p>
          <a:p>
            <a:pPr marL="457200" indent="-457200">
              <a:buFont typeface="+mj-lt"/>
              <a:buAutoNum type="arabicPeriod"/>
            </a:pPr>
            <a:r>
              <a:rPr lang="en-US"/>
              <a:t>To ensure that help is available in case of emergencies, laboratory personnel should not deviate from the assigned work schedule without prior authorization from the laboratory supervisor.</a:t>
            </a:r>
          </a:p>
          <a:p>
            <a:pPr marL="457200" indent="-457200">
              <a:buFont typeface="+mj-lt"/>
              <a:buAutoNum type="arabicPeriod"/>
            </a:pPr>
            <a:r>
              <a:rPr lang="en-US"/>
              <a:t>Do not perform unauthorized experiments.</a:t>
            </a:r>
          </a:p>
          <a:p>
            <a:pPr marL="457200" indent="-457200">
              <a:buFont typeface="+mj-lt"/>
              <a:buAutoNum type="arabicPeriod"/>
            </a:pPr>
            <a:r>
              <a:rPr lang="en-US"/>
              <a:t>Plan appropriate protective procedures and the positioning of all equipment before beginning any operation. Follow the appropriate standard operating procedures at all times in the laboratory.</a:t>
            </a:r>
          </a:p>
          <a:p>
            <a:pPr marL="457200" indent="-457200">
              <a:buFont typeface="+mj-lt"/>
              <a:buAutoNum type="arabicPeriod"/>
            </a:pPr>
            <a:r>
              <a:rPr lang="en-US"/>
              <a:t>Always read the SDS and the label before using a chemical in the laboratory.</a:t>
            </a:r>
          </a:p>
          <a:p>
            <a:pPr marL="457200" indent="-457200">
              <a:buFont typeface="+mj-lt"/>
              <a:buAutoNum type="arabicPeriod"/>
            </a:pPr>
            <a:r>
              <a:rPr lang="en-US"/>
              <a:t>Wear appropriate PPE, including a laboratory apron or coat, at all times in the laboratory. Everyone, including visitors, must wear appropriate eye protection in areas where laboratory chemicals are used or stored.</a:t>
            </a:r>
          </a:p>
          <a:p>
            <a:pPr marL="457200" indent="-457200">
              <a:buFont typeface="+mj-lt"/>
              <a:buAutoNum type="arabicPeriod"/>
            </a:pPr>
            <a:r>
              <a:rPr lang="en-US"/>
              <a:t>Wear appropriate gloves when handling hazardous materials. Inspect all gloves for holes and defects before using.</a:t>
            </a:r>
          </a:p>
          <a:p>
            <a:pPr marL="457200" indent="-457200">
              <a:buFont typeface="+mj-lt"/>
              <a:buAutoNum type="arabicPeriod"/>
            </a:pPr>
            <a:r>
              <a:rPr lang="en-US"/>
              <a:t>Use appropriate ventilation such as laboratory chemical hoods when working with hazardous chemicals.</a:t>
            </a:r>
          </a:p>
          <a:p>
            <a:pPr marL="457200" indent="-457200">
              <a:buFont typeface="+mj-lt"/>
              <a:buAutoNum type="arabicPeriod"/>
            </a:pPr>
            <a:r>
              <a:rPr lang="en-US"/>
              <a:t>Contact your supervisor or the EHS office if you have questions about the adequacy of the safety equipment available or chemical handling procedures.</a:t>
            </a:r>
          </a:p>
        </p:txBody>
      </p:sp>
      <p:sp>
        <p:nvSpPr>
          <p:cNvPr id="3" name="Title 2"/>
          <p:cNvSpPr>
            <a:spLocks noGrp="1"/>
          </p:cNvSpPr>
          <p:nvPr>
            <p:ph type="title"/>
          </p:nvPr>
        </p:nvSpPr>
        <p:spPr/>
        <p:txBody>
          <a:bodyPr>
            <a:normAutofit fontScale="90000"/>
          </a:bodyPr>
          <a:lstStyle/>
          <a:p>
            <a:r>
              <a:rPr lang="en-US">
                <a:hlinkClick r:id="rId3"/>
              </a:rPr>
              <a:t>EHS FACT SHEET - General Laboratory Safety Rules</a:t>
            </a:r>
            <a:endParaRPr lang="en-US"/>
          </a:p>
        </p:txBody>
      </p:sp>
    </p:spTree>
    <p:extLst>
      <p:ext uri="{BB962C8B-B14F-4D97-AF65-F5344CB8AC3E}">
        <p14:creationId xmlns:p14="http://schemas.microsoft.com/office/powerpoint/2010/main" val="3290194137"/>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902" y="857956"/>
            <a:ext cx="9606961" cy="6333066"/>
          </a:xfrm>
        </p:spPr>
        <p:txBody>
          <a:bodyPr vert="horz" lIns="91440" tIns="45720" rIns="91440" bIns="45720" rtlCol="0" anchor="t">
            <a:normAutofit/>
          </a:bodyPr>
          <a:lstStyle/>
          <a:p>
            <a:pPr marL="457200" indent="-457200">
              <a:buFont typeface="+mj-lt"/>
              <a:buAutoNum type="arabicPeriod" startAt="10"/>
            </a:pPr>
            <a:r>
              <a:rPr lang="en-US"/>
              <a:t>Know the location and proper use of the safety equipment (i.e., eyewash unit, safety shower, fire extinguisher, first-aid kit, fire blanket, emergency telephone, and fire alarm pulls).</a:t>
            </a:r>
          </a:p>
          <a:p>
            <a:pPr marL="457200" indent="-457200">
              <a:buFont typeface="+mj-lt"/>
              <a:buAutoNum type="arabicPeriod" startAt="10"/>
            </a:pPr>
            <a:r>
              <a:rPr lang="en-US"/>
              <a:t>Maintain situational awareness. Be aware of the hazards posed by the work of others in the laboratory and any additional hazards that may result from contact between materials and chemicals from different work areas.</a:t>
            </a:r>
          </a:p>
          <a:p>
            <a:pPr marL="457200" indent="-457200">
              <a:buFont typeface="+mj-lt"/>
              <a:buAutoNum type="arabicPeriod" startAt="10"/>
            </a:pPr>
            <a:r>
              <a:rPr lang="en-US"/>
              <a:t>Make others in the laboratory aware of any special hazards associated with your work.</a:t>
            </a:r>
          </a:p>
          <a:p>
            <a:pPr marL="457200" indent="-457200">
              <a:buFont typeface="+mj-lt"/>
              <a:buAutoNum type="arabicPeriod" startAt="10"/>
            </a:pPr>
            <a:r>
              <a:rPr lang="en-US"/>
              <a:t>Report all injuries, accidents, incidents, and near misses to you supervisor and complete the Employers First Report of Injury form through Human Resources.</a:t>
            </a:r>
          </a:p>
          <a:p>
            <a:pPr marL="457200" indent="-457200">
              <a:buFont typeface="+mj-lt"/>
              <a:buAutoNum type="arabicPeriod" startAt="10"/>
            </a:pPr>
            <a:r>
              <a:rPr lang="en-US"/>
              <a:t>For liability, safety, and security reasons, do not allow unauthorized persons in the laboratory.</a:t>
            </a:r>
          </a:p>
          <a:p>
            <a:pPr marL="457200" indent="-457200">
              <a:buFont typeface="+mj-lt"/>
              <a:buAutoNum type="arabicPeriod" startAt="10"/>
            </a:pPr>
            <a:r>
              <a:rPr lang="en-US" sz="2300" dirty="0"/>
              <a:t>Report any unsafe conditions to the laboratory supervisor.</a:t>
            </a:r>
            <a:endParaRPr lang="en-US" sz="2300" dirty="0">
              <a:cs typeface="Calibri"/>
            </a:endParaRPr>
          </a:p>
          <a:p>
            <a:pPr marL="457200" indent="-457200">
              <a:buFont typeface="+mj-lt"/>
              <a:buAutoNum type="arabicPeriod" startAt="10"/>
            </a:pPr>
            <a:r>
              <a:rPr lang="en-US" sz="2300" dirty="0"/>
              <a:t>Properly dispose of all chemical wastes. Follow University policies for drain and trash disposal of chemicals.</a:t>
            </a:r>
            <a:endParaRPr lang="en-US" sz="2300" dirty="0">
              <a:cs typeface="Calibri"/>
            </a:endParaRPr>
          </a:p>
        </p:txBody>
      </p:sp>
      <p:sp>
        <p:nvSpPr>
          <p:cNvPr id="3" name="Title 2"/>
          <p:cNvSpPr>
            <a:spLocks noGrp="1"/>
          </p:cNvSpPr>
          <p:nvPr>
            <p:ph type="title"/>
          </p:nvPr>
        </p:nvSpPr>
        <p:spPr/>
        <p:txBody>
          <a:bodyPr>
            <a:normAutofit fontScale="90000"/>
          </a:bodyPr>
          <a:lstStyle/>
          <a:p>
            <a:r>
              <a:rPr lang="en-US">
                <a:hlinkClick r:id="rId3"/>
              </a:rPr>
              <a:t>EHS FACT SHEET - General Laboratory Safety Rules</a:t>
            </a:r>
            <a:endParaRPr lang="en-US"/>
          </a:p>
        </p:txBody>
      </p:sp>
    </p:spTree>
    <p:extLst>
      <p:ext uri="{BB962C8B-B14F-4D97-AF65-F5344CB8AC3E}">
        <p14:creationId xmlns:p14="http://schemas.microsoft.com/office/powerpoint/2010/main" val="2980692999"/>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CB28AE-3C43-49D6-B61A-D58FDC00F5CA}"/>
              </a:ext>
            </a:extLst>
          </p:cNvPr>
          <p:cNvPicPr/>
          <p:nvPr/>
        </p:nvPicPr>
        <p:blipFill>
          <a:blip r:embed="rId3" cstate="print">
            <a:extLst>
              <a:ext uri="{28A0092B-C50C-407E-A947-70E740481C1C}">
                <a14:useLocalDpi xmlns:a14="http://schemas.microsoft.com/office/drawing/2010/main"/>
              </a:ext>
            </a:extLst>
          </a:blip>
          <a:stretch>
            <a:fillRect/>
          </a:stretch>
        </p:blipFill>
        <p:spPr>
          <a:xfrm>
            <a:off x="4571999" y="1015997"/>
            <a:ext cx="5325097" cy="4207392"/>
          </a:xfrm>
          <a:prstGeom prst="rect">
            <a:avLst/>
          </a:prstGeom>
        </p:spPr>
      </p:pic>
      <p:sp>
        <p:nvSpPr>
          <p:cNvPr id="2" name="Content Placeholder 1"/>
          <p:cNvSpPr>
            <a:spLocks noGrp="1"/>
          </p:cNvSpPr>
          <p:nvPr>
            <p:ph idx="1"/>
          </p:nvPr>
        </p:nvSpPr>
        <p:spPr>
          <a:xfrm>
            <a:off x="262903" y="1015998"/>
            <a:ext cx="5550876" cy="3544713"/>
          </a:xfrm>
        </p:spPr>
        <p:txBody>
          <a:bodyPr vert="horz" lIns="91440" tIns="45720" rIns="91440" bIns="45720" rtlCol="0" anchor="t">
            <a:normAutofit/>
          </a:bodyPr>
          <a:lstStyle/>
          <a:p>
            <a:pPr marL="189865" indent="-189865"/>
            <a:r>
              <a:rPr lang="en-US" sz="2400" dirty="0"/>
              <a:t>Stop what you are doing</a:t>
            </a:r>
            <a:endParaRPr lang="en-US"/>
          </a:p>
          <a:p>
            <a:pPr marL="189865" indent="-189865"/>
            <a:r>
              <a:rPr lang="en-US" sz="2400" dirty="0"/>
              <a:t>Abort processing, as needed</a:t>
            </a:r>
            <a:endParaRPr lang="en-US" sz="2400" dirty="0">
              <a:cs typeface="Calibri"/>
            </a:endParaRPr>
          </a:p>
          <a:p>
            <a:pPr marL="189865" indent="-189865"/>
            <a:r>
              <a:rPr lang="en-US" sz="2400" dirty="0"/>
              <a:t>Promptly exit facility and building</a:t>
            </a:r>
            <a:endParaRPr lang="en-US" sz="2400" dirty="0">
              <a:cs typeface="Calibri"/>
            </a:endParaRPr>
          </a:p>
          <a:p>
            <a:pPr marL="189865" indent="-189865"/>
            <a:r>
              <a:rPr lang="en-US" sz="2400" dirty="0"/>
              <a:t>Report to </a:t>
            </a:r>
            <a:r>
              <a:rPr lang="en-US" sz="2400" dirty="0" err="1"/>
              <a:t>Nanofab</a:t>
            </a:r>
            <a:r>
              <a:rPr lang="en-US" sz="2400" dirty="0"/>
              <a:t> Assembly Point</a:t>
            </a:r>
            <a:endParaRPr lang="en-US" sz="2400" dirty="0">
              <a:cs typeface="Calibri"/>
            </a:endParaRPr>
          </a:p>
          <a:p>
            <a:pPr marL="189865" indent="-189865"/>
            <a:r>
              <a:rPr lang="en-US" sz="2400" dirty="0"/>
              <a:t>Report status and observations to Staff</a:t>
            </a:r>
            <a:endParaRPr lang="en-US" sz="2400" dirty="0">
              <a:cs typeface="Calibri"/>
            </a:endParaRPr>
          </a:p>
          <a:p>
            <a:pPr marL="189865" indent="-189865"/>
            <a:r>
              <a:rPr lang="en-US" sz="2400" dirty="0"/>
              <a:t>Remove Cleanroom clothing</a:t>
            </a:r>
            <a:endParaRPr lang="en-US" sz="2400" dirty="0">
              <a:cs typeface="Calibri"/>
            </a:endParaRPr>
          </a:p>
          <a:p>
            <a:pPr marL="189865" indent="-189865"/>
            <a:r>
              <a:rPr lang="en-US" sz="2400" dirty="0"/>
              <a:t>Proceed to Emergency Access Point (EAP)</a:t>
            </a:r>
            <a:endParaRPr lang="en-US" sz="2400" dirty="0">
              <a:cs typeface="Calibri"/>
            </a:endParaRPr>
          </a:p>
        </p:txBody>
      </p:sp>
      <p:sp>
        <p:nvSpPr>
          <p:cNvPr id="3" name="Title 2"/>
          <p:cNvSpPr>
            <a:spLocks noGrp="1"/>
          </p:cNvSpPr>
          <p:nvPr>
            <p:ph type="title"/>
          </p:nvPr>
        </p:nvSpPr>
        <p:spPr/>
        <p:txBody>
          <a:bodyPr>
            <a:normAutofit/>
          </a:bodyPr>
          <a:lstStyle/>
          <a:p>
            <a:r>
              <a:rPr lang="en-US"/>
              <a:t>Emergency Evacuation</a:t>
            </a:r>
          </a:p>
        </p:txBody>
      </p:sp>
      <p:pic>
        <p:nvPicPr>
          <p:cNvPr id="6" name="Picture 5">
            <a:extLst>
              <a:ext uri="{FF2B5EF4-FFF2-40B4-BE49-F238E27FC236}">
                <a16:creationId xmlns:a16="http://schemas.microsoft.com/office/drawing/2014/main" id="{3B932F37-B84B-4AF1-9962-91BFB9EB916E}"/>
              </a:ext>
            </a:extLst>
          </p:cNvPr>
          <p:cNvPicPr>
            <a:picLocks noChangeAspect="1"/>
          </p:cNvPicPr>
          <p:nvPr/>
        </p:nvPicPr>
        <p:blipFill>
          <a:blip r:embed="rId4"/>
          <a:stretch>
            <a:fillRect/>
          </a:stretch>
        </p:blipFill>
        <p:spPr>
          <a:xfrm>
            <a:off x="745067" y="4422180"/>
            <a:ext cx="4244622" cy="2663292"/>
          </a:xfrm>
          <a:prstGeom prst="rect">
            <a:avLst/>
          </a:prstGeom>
        </p:spPr>
      </p:pic>
      <p:sp>
        <p:nvSpPr>
          <p:cNvPr id="5" name="Star: 5 Points 4">
            <a:extLst>
              <a:ext uri="{FF2B5EF4-FFF2-40B4-BE49-F238E27FC236}">
                <a16:creationId xmlns:a16="http://schemas.microsoft.com/office/drawing/2014/main" id="{02A0DBE2-2A9A-4C42-962B-DACD06FC92B3}"/>
              </a:ext>
            </a:extLst>
          </p:cNvPr>
          <p:cNvSpPr/>
          <p:nvPr/>
        </p:nvSpPr>
        <p:spPr>
          <a:xfrm>
            <a:off x="3352800" y="5431970"/>
            <a:ext cx="91440" cy="9144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8A403D4-4CF5-4B6B-A451-E12EF76FA6BD}"/>
              </a:ext>
            </a:extLst>
          </p:cNvPr>
          <p:cNvSpPr/>
          <p:nvPr/>
        </p:nvSpPr>
        <p:spPr>
          <a:xfrm>
            <a:off x="2623457" y="6313714"/>
            <a:ext cx="587829" cy="489857"/>
          </a:xfrm>
          <a:prstGeom prst="ellipse">
            <a:avLst/>
          </a:prstGeom>
          <a:noFill/>
          <a:ln w="28575">
            <a:solidFill>
              <a:srgbClr val="CC00CC"/>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395766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5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500"/>
                                        <p:tgtEl>
                                          <p:spTgt spid="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50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500"/>
                                        <p:tgtEl>
                                          <p:spTgt spid="2">
                                            <p:txEl>
                                              <p:pRg st="6" end="6"/>
                                            </p:txEl>
                                          </p:spTgt>
                                        </p:tgtEl>
                                      </p:cBhvr>
                                    </p:animEffect>
                                  </p:childTnLst>
                                </p:cTn>
                              </p:par>
                            </p:childTnLst>
                          </p:cTn>
                        </p:par>
                        <p:par>
                          <p:cTn id="42" fill="hold">
                            <p:stCondLst>
                              <p:cond delay="500"/>
                            </p:stCondLst>
                            <p:childTnLst>
                              <p:par>
                                <p:cTn id="43" presetID="16" presetClass="entr" presetSubtype="21" fill="hold" nodeType="afterEffect">
                                  <p:stCondLst>
                                    <p:cond delay="50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par>
                                <p:cTn id="46" presetID="1" presetClass="entr" presetSubtype="0" fill="hold" grpId="0" nodeType="withEffect">
                                  <p:stCondLst>
                                    <p:cond delay="500"/>
                                  </p:stCondLst>
                                  <p:childTnLst>
                                    <p:set>
                                      <p:cBhvr>
                                        <p:cTn id="47" dur="1" fill="hold">
                                          <p:stCondLst>
                                            <p:cond delay="0"/>
                                          </p:stCondLst>
                                        </p:cTn>
                                        <p:tgtEl>
                                          <p:spTgt spid="5"/>
                                        </p:tgtEl>
                                        <p:attrNameLst>
                                          <p:attrName>style.visibility</p:attrName>
                                        </p:attrNameLst>
                                      </p:cBhvr>
                                      <p:to>
                                        <p:strVal val="visible"/>
                                      </p:to>
                                    </p:set>
                                  </p:childTnLst>
                                </p:cTn>
                              </p:par>
                            </p:childTnLst>
                          </p:cTn>
                        </p:par>
                        <p:par>
                          <p:cTn id="48" fill="hold">
                            <p:stCondLst>
                              <p:cond delay="1500"/>
                            </p:stCondLst>
                            <p:childTnLst>
                              <p:par>
                                <p:cTn id="49" presetID="1" presetClass="entr" presetSubtype="0"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0160000" cy="1015999"/>
          </a:xfrm>
        </p:spPr>
        <p:txBody>
          <a:bodyPr/>
          <a:lstStyle/>
          <a:p>
            <a:r>
              <a:rPr lang="en-US" err="1"/>
              <a:t>Nanofab</a:t>
            </a:r>
            <a:r>
              <a:rPr lang="en-US"/>
              <a:t> Cleanroom Staff</a:t>
            </a:r>
          </a:p>
        </p:txBody>
      </p:sp>
      <p:pic>
        <p:nvPicPr>
          <p:cNvPr id="13" name="Picture 12" descr="A person in a suit and tie&#10;&#10;Description automatically generated with medium confidence">
            <a:extLst>
              <a:ext uri="{FF2B5EF4-FFF2-40B4-BE49-F238E27FC236}">
                <a16:creationId xmlns:a16="http://schemas.microsoft.com/office/drawing/2014/main" id="{8F8193E5-8225-4477-BEC0-A4428CD19C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9232"/>
          <a:stretch/>
        </p:blipFill>
        <p:spPr>
          <a:xfrm>
            <a:off x="254623" y="1015999"/>
            <a:ext cx="2477692" cy="1762371"/>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8553AA30-C1E4-4CAB-B597-1105BA5F4DE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28450"/>
          <a:stretch/>
        </p:blipFill>
        <p:spPr>
          <a:xfrm>
            <a:off x="254623" y="2888733"/>
            <a:ext cx="2869578" cy="1952898"/>
          </a:xfrm>
          <a:prstGeom prst="rect">
            <a:avLst/>
          </a:prstGeom>
        </p:spPr>
      </p:pic>
      <p:pic>
        <p:nvPicPr>
          <p:cNvPr id="19" name="Picture 18" descr="Graphical user interface, application, chat or text message, website&#10;&#10;Description automatically generated">
            <a:extLst>
              <a:ext uri="{FF2B5EF4-FFF2-40B4-BE49-F238E27FC236}">
                <a16:creationId xmlns:a16="http://schemas.microsoft.com/office/drawing/2014/main" id="{D69CAA04-9623-4CD3-9430-6D9CBDDDE49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7853"/>
          <a:stretch/>
        </p:blipFill>
        <p:spPr>
          <a:xfrm>
            <a:off x="254622" y="4951994"/>
            <a:ext cx="2762927" cy="1991003"/>
          </a:xfrm>
          <a:prstGeom prst="rect">
            <a:avLst/>
          </a:prstGeom>
        </p:spPr>
      </p:pic>
      <p:pic>
        <p:nvPicPr>
          <p:cNvPr id="23" name="Picture 22" descr="Graphical user interface, text, application&#10;&#10;Description automatically generated">
            <a:extLst>
              <a:ext uri="{FF2B5EF4-FFF2-40B4-BE49-F238E27FC236}">
                <a16:creationId xmlns:a16="http://schemas.microsoft.com/office/drawing/2014/main" id="{726ADC98-A104-4012-A4C0-63B7BF66236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27744"/>
          <a:stretch/>
        </p:blipFill>
        <p:spPr>
          <a:xfrm>
            <a:off x="3233331" y="1031933"/>
            <a:ext cx="3104657" cy="1740128"/>
          </a:xfrm>
          <a:prstGeom prst="rect">
            <a:avLst/>
          </a:prstGeom>
        </p:spPr>
      </p:pic>
      <p:pic>
        <p:nvPicPr>
          <p:cNvPr id="2" name="Picture 5" descr="Graphical user interface&#10;&#10;Description automatically generated">
            <a:extLst>
              <a:ext uri="{FF2B5EF4-FFF2-40B4-BE49-F238E27FC236}">
                <a16:creationId xmlns:a16="http://schemas.microsoft.com/office/drawing/2014/main" id="{1030FFD3-1EB6-F80C-CCAA-B9ACB7697330}"/>
              </a:ext>
            </a:extLst>
          </p:cNvPr>
          <p:cNvPicPr>
            <a:picLocks noChangeAspect="1"/>
          </p:cNvPicPr>
          <p:nvPr/>
        </p:nvPicPr>
        <p:blipFill>
          <a:blip r:embed="rId7"/>
          <a:stretch>
            <a:fillRect/>
          </a:stretch>
        </p:blipFill>
        <p:spPr>
          <a:xfrm>
            <a:off x="3233331" y="2979044"/>
            <a:ext cx="3533655" cy="1863350"/>
          </a:xfrm>
          <a:prstGeom prst="rect">
            <a:avLst/>
          </a:prstGeom>
        </p:spPr>
      </p:pic>
      <p:pic>
        <p:nvPicPr>
          <p:cNvPr id="6" name="Picture 5" descr="A person wearing a plaid shirt&#10;&#10;Description automatically generated">
            <a:extLst>
              <a:ext uri="{FF2B5EF4-FFF2-40B4-BE49-F238E27FC236}">
                <a16:creationId xmlns:a16="http://schemas.microsoft.com/office/drawing/2014/main" id="{4B85D187-BEF3-108A-8A37-E140B1D41C82}"/>
              </a:ext>
            </a:extLst>
          </p:cNvPr>
          <p:cNvPicPr>
            <a:picLocks noChangeAspect="1"/>
          </p:cNvPicPr>
          <p:nvPr/>
        </p:nvPicPr>
        <p:blipFill>
          <a:blip r:embed="rId8"/>
          <a:stretch>
            <a:fillRect/>
          </a:stretch>
        </p:blipFill>
        <p:spPr>
          <a:xfrm>
            <a:off x="6627813" y="918986"/>
            <a:ext cx="1289404" cy="1853495"/>
          </a:xfrm>
          <a:prstGeom prst="rect">
            <a:avLst/>
          </a:prstGeom>
        </p:spPr>
      </p:pic>
      <p:pic>
        <p:nvPicPr>
          <p:cNvPr id="7" name="Picture 6" descr="A close up of a sign&#10;&#10;Description automatically generated">
            <a:extLst>
              <a:ext uri="{FF2B5EF4-FFF2-40B4-BE49-F238E27FC236}">
                <a16:creationId xmlns:a16="http://schemas.microsoft.com/office/drawing/2014/main" id="{154A95F8-A13C-B8E7-2AB8-61A75EB65DE2}"/>
              </a:ext>
            </a:extLst>
          </p:cNvPr>
          <p:cNvPicPr>
            <a:picLocks noChangeAspect="1"/>
          </p:cNvPicPr>
          <p:nvPr/>
        </p:nvPicPr>
        <p:blipFill>
          <a:blip r:embed="rId9"/>
          <a:stretch>
            <a:fillRect/>
          </a:stretch>
        </p:blipFill>
        <p:spPr>
          <a:xfrm>
            <a:off x="7915981" y="1392450"/>
            <a:ext cx="1727200" cy="601767"/>
          </a:xfrm>
          <a:prstGeom prst="rect">
            <a:avLst/>
          </a:prstGeom>
        </p:spPr>
      </p:pic>
      <p:pic>
        <p:nvPicPr>
          <p:cNvPr id="8" name="Picture 7" descr="A close up of a sign&#10;&#10;Description automatically generated">
            <a:extLst>
              <a:ext uri="{FF2B5EF4-FFF2-40B4-BE49-F238E27FC236}">
                <a16:creationId xmlns:a16="http://schemas.microsoft.com/office/drawing/2014/main" id="{AF4F9067-507E-DB17-0987-00C3BDB7A55F}"/>
              </a:ext>
            </a:extLst>
          </p:cNvPr>
          <p:cNvPicPr>
            <a:picLocks noChangeAspect="1"/>
          </p:cNvPicPr>
          <p:nvPr/>
        </p:nvPicPr>
        <p:blipFill>
          <a:blip r:embed="rId10"/>
          <a:stretch>
            <a:fillRect/>
          </a:stretch>
        </p:blipFill>
        <p:spPr>
          <a:xfrm>
            <a:off x="5127624" y="5607754"/>
            <a:ext cx="1399823" cy="682978"/>
          </a:xfrm>
          <a:prstGeom prst="rect">
            <a:avLst/>
          </a:prstGeom>
        </p:spPr>
      </p:pic>
      <p:pic>
        <p:nvPicPr>
          <p:cNvPr id="9" name="Picture 8" descr="A person in a blue shirt&#10;&#10;Description automatically generated">
            <a:extLst>
              <a:ext uri="{FF2B5EF4-FFF2-40B4-BE49-F238E27FC236}">
                <a16:creationId xmlns:a16="http://schemas.microsoft.com/office/drawing/2014/main" id="{B1ABE575-B0DD-549C-CEE8-C9A90F0856BF}"/>
              </a:ext>
            </a:extLst>
          </p:cNvPr>
          <p:cNvPicPr>
            <a:picLocks noChangeAspect="1"/>
          </p:cNvPicPr>
          <p:nvPr/>
        </p:nvPicPr>
        <p:blipFill>
          <a:blip r:embed="rId11"/>
          <a:stretch>
            <a:fillRect/>
          </a:stretch>
        </p:blipFill>
        <p:spPr>
          <a:xfrm>
            <a:off x="3332692" y="5210697"/>
            <a:ext cx="1388535" cy="1736737"/>
          </a:xfrm>
          <a:prstGeom prst="rect">
            <a:avLst/>
          </a:prstGeom>
        </p:spPr>
      </p:pic>
    </p:spTree>
    <p:extLst>
      <p:ext uri="{BB962C8B-B14F-4D97-AF65-F5344CB8AC3E}">
        <p14:creationId xmlns:p14="http://schemas.microsoft.com/office/powerpoint/2010/main" val="3303516496"/>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26212" y="3494752"/>
            <a:ext cx="1188720" cy="1188720"/>
          </a:xfrm>
          <a:prstGeom prst="rect">
            <a:avLst/>
          </a:prstGeom>
        </p:spPr>
      </p:pic>
      <p:sp>
        <p:nvSpPr>
          <p:cNvPr id="2" name="Content Placeholder 1"/>
          <p:cNvSpPr>
            <a:spLocks noGrp="1"/>
          </p:cNvSpPr>
          <p:nvPr>
            <p:ph idx="1"/>
          </p:nvPr>
        </p:nvSpPr>
        <p:spPr>
          <a:xfrm>
            <a:off x="262902" y="623455"/>
            <a:ext cx="9752030" cy="4669307"/>
          </a:xfrm>
        </p:spPr>
        <p:txBody>
          <a:bodyPr>
            <a:normAutofit/>
          </a:bodyPr>
          <a:lstStyle/>
          <a:p>
            <a:pPr marL="0" indent="0">
              <a:buNone/>
            </a:pPr>
            <a:r>
              <a:rPr lang="en-US" sz="2800" u="sng"/>
              <a:t>Dress Code meets COE and Campus Requirements</a:t>
            </a:r>
          </a:p>
          <a:p>
            <a:pPr lvl="1"/>
            <a:r>
              <a:rPr lang="en-US"/>
              <a:t>Applies to </a:t>
            </a:r>
            <a:r>
              <a:rPr lang="en-US" b="1">
                <a:solidFill>
                  <a:srgbClr val="FF0000"/>
                </a:solidFill>
              </a:rPr>
              <a:t>ALL</a:t>
            </a:r>
            <a:r>
              <a:rPr lang="en-US"/>
              <a:t> rooms in Facility – including Backend and Prototyping Labs (2223, 2227)</a:t>
            </a:r>
          </a:p>
          <a:p>
            <a:pPr marL="0" indent="-914400" defTabSz="914400">
              <a:spcBef>
                <a:spcPts val="1200"/>
              </a:spcBef>
              <a:buNone/>
              <a:tabLst>
                <a:tab pos="690563" algn="l"/>
              </a:tabLst>
            </a:pPr>
            <a:r>
              <a:rPr lang="en-US" sz="1800" b="1" i="1"/>
              <a:t>4.8.1	Legwear</a:t>
            </a:r>
          </a:p>
          <a:p>
            <a:pPr marL="690563" indent="0">
              <a:spcBef>
                <a:spcPts val="600"/>
              </a:spcBef>
              <a:buNone/>
            </a:pPr>
            <a:r>
              <a:rPr lang="en-US" sz="1600">
                <a:latin typeface="Times New Roman" panose="02020603050405020304" pitchFamily="18" charset="0"/>
                <a:cs typeface="Times New Roman" panose="02020603050405020304" pitchFamily="18" charset="0"/>
              </a:rPr>
              <a:t>Legwear (pants) must completely cover all skin on the legs from the bottom of the shirt to the ankles.</a:t>
            </a:r>
          </a:p>
          <a:p>
            <a:pPr marL="690563" indent="0">
              <a:spcBef>
                <a:spcPts val="600"/>
              </a:spcBef>
              <a:buNone/>
            </a:pPr>
            <a:r>
              <a:rPr lang="en-US" sz="1600">
                <a:latin typeface="Times New Roman" panose="02020603050405020304" pitchFamily="18" charset="0"/>
                <a:cs typeface="Times New Roman" panose="02020603050405020304" pitchFamily="18" charset="0"/>
              </a:rPr>
              <a:t>Shorts, short pants, capris, skirts, dresses, ripped jeans, etc. are not allowed.  However, they may be covered with hospital scrub-style pants, sweat pants, or similar legwear that fully covers each leg.</a:t>
            </a:r>
          </a:p>
          <a:p>
            <a:pPr marL="0" indent="-914400" defTabSz="914400">
              <a:spcBef>
                <a:spcPts val="600"/>
              </a:spcBef>
              <a:buNone/>
              <a:tabLst>
                <a:tab pos="690563" algn="l"/>
              </a:tabLst>
            </a:pPr>
            <a:r>
              <a:rPr lang="en-US" sz="1800" b="1" i="1"/>
              <a:t>4.8.2	Shirts</a:t>
            </a:r>
          </a:p>
          <a:p>
            <a:pPr marL="690563" indent="0">
              <a:spcBef>
                <a:spcPts val="600"/>
              </a:spcBef>
              <a:buNone/>
            </a:pPr>
            <a:r>
              <a:rPr lang="en-US" sz="1600">
                <a:latin typeface="Times New Roman" panose="02020603050405020304" pitchFamily="18" charset="0"/>
                <a:cs typeface="Times New Roman" panose="02020603050405020304" pitchFamily="18" charset="0"/>
              </a:rPr>
              <a:t>Shirts/blouses must completely cover all skin from the top of the shoulders to the pants (short sleeves are acceptable).</a:t>
            </a:r>
          </a:p>
          <a:p>
            <a:pPr marL="690563" indent="0">
              <a:spcBef>
                <a:spcPts val="600"/>
              </a:spcBef>
              <a:buNone/>
            </a:pPr>
            <a:r>
              <a:rPr lang="en-US" sz="1600">
                <a:latin typeface="Times New Roman" panose="02020603050405020304" pitchFamily="18" charset="0"/>
                <a:cs typeface="Times New Roman" panose="02020603050405020304" pitchFamily="18" charset="0"/>
              </a:rPr>
              <a:t>Bare midriffs, tank tops, halter tops, or spaghetti strap tops are not allowed.</a:t>
            </a:r>
          </a:p>
          <a:p>
            <a:pPr marL="0" indent="-914400" defTabSz="914400">
              <a:spcBef>
                <a:spcPts val="600"/>
              </a:spcBef>
              <a:buNone/>
              <a:tabLst>
                <a:tab pos="690563" algn="l"/>
              </a:tabLst>
            </a:pPr>
            <a:r>
              <a:rPr lang="en-US" sz="1800" b="1" i="1"/>
              <a:t>4.8.3	Shoes</a:t>
            </a:r>
          </a:p>
          <a:p>
            <a:pPr marL="690563" indent="0">
              <a:spcBef>
                <a:spcPts val="600"/>
              </a:spcBef>
              <a:buNone/>
            </a:pPr>
            <a:r>
              <a:rPr lang="en-US" sz="1600">
                <a:latin typeface="Times New Roman" panose="02020603050405020304" pitchFamily="18" charset="0"/>
                <a:cs typeface="Times New Roman" panose="02020603050405020304" pitchFamily="18" charset="0"/>
              </a:rPr>
              <a:t>Shoes must be closed-toe and closed-heel that fully enclose and cover the heel, toes, and top</a:t>
            </a:r>
          </a:p>
          <a:p>
            <a:pPr marL="690563" indent="0">
              <a:spcBef>
                <a:spcPts val="0"/>
              </a:spcBef>
              <a:buNone/>
            </a:pPr>
            <a:r>
              <a:rPr lang="en-US" sz="1600">
                <a:latin typeface="Times New Roman" panose="02020603050405020304" pitchFamily="18" charset="0"/>
                <a:cs typeface="Times New Roman" panose="02020603050405020304" pitchFamily="18" charset="0"/>
              </a:rPr>
              <a:t>of the foot. Sandals, open-weave shoes, or shoes that expose the top of the foot are not allowed. </a:t>
            </a:r>
          </a:p>
        </p:txBody>
      </p:sp>
      <p:sp>
        <p:nvSpPr>
          <p:cNvPr id="3" name="Title 2"/>
          <p:cNvSpPr>
            <a:spLocks noGrp="1"/>
          </p:cNvSpPr>
          <p:nvPr>
            <p:ph type="title"/>
          </p:nvPr>
        </p:nvSpPr>
        <p:spPr>
          <a:xfrm>
            <a:off x="0" y="1"/>
            <a:ext cx="10160000" cy="706582"/>
          </a:xfrm>
        </p:spPr>
        <p:txBody>
          <a:bodyPr/>
          <a:lstStyle/>
          <a:p>
            <a:r>
              <a:rPr lang="en-US"/>
              <a:t>Dress Code</a:t>
            </a:r>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09960" y="4726503"/>
            <a:ext cx="1159903" cy="237744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44264" y="4726503"/>
            <a:ext cx="1156300" cy="237744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0991" y="4717481"/>
            <a:ext cx="1152698" cy="237744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44740" y="4726503"/>
            <a:ext cx="1156300" cy="2377440"/>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06119" y="4726503"/>
            <a:ext cx="1152698" cy="2377440"/>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74919" y="4726503"/>
            <a:ext cx="1167107" cy="2377440"/>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011844" y="5292762"/>
            <a:ext cx="1188720" cy="1188720"/>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80991" y="5292762"/>
            <a:ext cx="1188720" cy="1188720"/>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419956" y="5292762"/>
            <a:ext cx="1188720" cy="1188720"/>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47995" y="5311841"/>
            <a:ext cx="1188720" cy="118872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88108" y="5292762"/>
            <a:ext cx="1188720" cy="1188720"/>
          </a:xfrm>
          <a:prstGeom prst="rect">
            <a:avLst/>
          </a:prstGeom>
        </p:spPr>
      </p:pic>
    </p:spTree>
    <p:extLst>
      <p:ext uri="{BB962C8B-B14F-4D97-AF65-F5344CB8AC3E}">
        <p14:creationId xmlns:p14="http://schemas.microsoft.com/office/powerpoint/2010/main" val="26033587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1000"/>
                                        <p:tgtEl>
                                          <p:spTgt spid="2">
                                            <p:txEl>
                                              <p:pRg st="6" end="6"/>
                                            </p:txEl>
                                          </p:spTgt>
                                        </p:tgtEl>
                                      </p:cBhvr>
                                    </p:animEffect>
                                    <p:anim calcmode="lin" valueType="num">
                                      <p:cBhvr>
                                        <p:cTn id="4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fade">
                                      <p:cBhvr>
                                        <p:cTn id="52" dur="1000"/>
                                        <p:tgtEl>
                                          <p:spTgt spid="2">
                                            <p:txEl>
                                              <p:pRg st="7" end="7"/>
                                            </p:txEl>
                                          </p:spTgt>
                                        </p:tgtEl>
                                      </p:cBhvr>
                                    </p:animEffect>
                                    <p:anim calcmode="lin" valueType="num">
                                      <p:cBhvr>
                                        <p:cTn id="5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circle(in)">
                                      <p:cBhvr>
                                        <p:cTn id="59" dur="20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
                                            <p:txEl>
                                              <p:pRg st="8" end="8"/>
                                            </p:txEl>
                                          </p:spTgt>
                                        </p:tgtEl>
                                        <p:attrNameLst>
                                          <p:attrName>style.visibility</p:attrName>
                                        </p:attrNameLst>
                                      </p:cBhvr>
                                      <p:to>
                                        <p:strVal val="visible"/>
                                      </p:to>
                                    </p:set>
                                    <p:animEffect transition="in" filter="fade">
                                      <p:cBhvr>
                                        <p:cTn id="85" dur="1000"/>
                                        <p:tgtEl>
                                          <p:spTgt spid="2">
                                            <p:txEl>
                                              <p:pRg st="8" end="8"/>
                                            </p:txEl>
                                          </p:spTgt>
                                        </p:tgtEl>
                                      </p:cBhvr>
                                    </p:animEffect>
                                    <p:anim calcmode="lin" valueType="num">
                                      <p:cBhvr>
                                        <p:cTn id="8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87" dur="1000" fill="hold"/>
                                        <p:tgtEl>
                                          <p:spTgt spid="2">
                                            <p:txEl>
                                              <p:pRg st="8" end="8"/>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2">
                                            <p:txEl>
                                              <p:pRg st="9" end="9"/>
                                            </p:txEl>
                                          </p:spTgt>
                                        </p:tgtEl>
                                        <p:attrNameLst>
                                          <p:attrName>style.visibility</p:attrName>
                                        </p:attrNameLst>
                                      </p:cBhvr>
                                      <p:to>
                                        <p:strVal val="visible"/>
                                      </p:to>
                                    </p:set>
                                    <p:animEffect transition="in" filter="fade">
                                      <p:cBhvr>
                                        <p:cTn id="90" dur="1000"/>
                                        <p:tgtEl>
                                          <p:spTgt spid="2">
                                            <p:txEl>
                                              <p:pRg st="9" end="9"/>
                                            </p:txEl>
                                          </p:spTgt>
                                        </p:tgtEl>
                                      </p:cBhvr>
                                    </p:animEffect>
                                    <p:anim calcmode="lin" valueType="num">
                                      <p:cBhvr>
                                        <p:cTn id="91"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92" dur="1000" fill="hold"/>
                                        <p:tgtEl>
                                          <p:spTgt spid="2">
                                            <p:txEl>
                                              <p:pRg st="9" end="9"/>
                                            </p:txEl>
                                          </p:spTgt>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2">
                                            <p:txEl>
                                              <p:pRg st="10" end="10"/>
                                            </p:txEl>
                                          </p:spTgt>
                                        </p:tgtEl>
                                        <p:attrNameLst>
                                          <p:attrName>style.visibility</p:attrName>
                                        </p:attrNameLst>
                                      </p:cBhvr>
                                      <p:to>
                                        <p:strVal val="visible"/>
                                      </p:to>
                                    </p:set>
                                    <p:animEffect transition="in" filter="fade">
                                      <p:cBhvr>
                                        <p:cTn id="95" dur="1000"/>
                                        <p:tgtEl>
                                          <p:spTgt spid="2">
                                            <p:txEl>
                                              <p:pRg st="10" end="10"/>
                                            </p:txEl>
                                          </p:spTgt>
                                        </p:tgtEl>
                                      </p:cBhvr>
                                    </p:animEffect>
                                    <p:anim calcmode="lin" valueType="num">
                                      <p:cBhvr>
                                        <p:cTn id="96"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97"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4713" y="2370667"/>
            <a:ext cx="9606961" cy="4730043"/>
          </a:xfrm>
        </p:spPr>
        <p:txBody>
          <a:bodyPr>
            <a:normAutofit fontScale="92500" lnSpcReduction="10000"/>
          </a:bodyPr>
          <a:lstStyle/>
          <a:p>
            <a:pPr lvl="1"/>
            <a:r>
              <a:rPr lang="en-US" sz="2400"/>
              <a:t>Liquids, targets, pellets, substrates, membranes, etc.</a:t>
            </a:r>
          </a:p>
          <a:p>
            <a:pPr lvl="2"/>
            <a:r>
              <a:rPr lang="en-US" sz="2000"/>
              <a:t>Includes samples/devices that have been obtained outside the facility and require additional processes inside the facility</a:t>
            </a:r>
          </a:p>
          <a:p>
            <a:pPr lvl="2"/>
            <a:r>
              <a:rPr lang="en-US" sz="2000"/>
              <a:t>Request now asks for additional details to describe ALL layers and materials on the sample/device</a:t>
            </a:r>
          </a:p>
          <a:p>
            <a:pPr lvl="1"/>
            <a:r>
              <a:rPr lang="en-US" sz="2400"/>
              <a:t>New Material Request requires a list of ALL processing and equipment to be used with the material/sample/device</a:t>
            </a:r>
          </a:p>
          <a:p>
            <a:pPr lvl="2"/>
            <a:r>
              <a:rPr lang="en-US" sz="2000"/>
              <a:t>Every process step in the facility after material is placed on device</a:t>
            </a:r>
          </a:p>
          <a:p>
            <a:pPr lvl="3"/>
            <a:r>
              <a:rPr lang="en-US" sz="1833"/>
              <a:t>Need to protect downstream equipment</a:t>
            </a:r>
          </a:p>
          <a:p>
            <a:pPr lvl="1"/>
            <a:r>
              <a:rPr lang="en-US" sz="2400"/>
              <a:t>Each approval is specific to that request and described usage ONLY!</a:t>
            </a:r>
          </a:p>
          <a:p>
            <a:pPr lvl="1"/>
            <a:r>
              <a:rPr lang="en-US" sz="2400"/>
              <a:t>The following is a short list of materials that are NOT allowed:</a:t>
            </a:r>
          </a:p>
          <a:p>
            <a:pPr lvl="2"/>
            <a:r>
              <a:rPr lang="en-US" sz="2000"/>
              <a:t>Gadolinium, Lead, Gallium, PZT, Cadmium, Vanadium Oxide</a:t>
            </a:r>
          </a:p>
          <a:p>
            <a:pPr lvl="1"/>
            <a:r>
              <a:rPr lang="en-US" sz="2333"/>
              <a:t>All approved liquids are delivered to Eric, who will label and place in cleanroom</a:t>
            </a:r>
          </a:p>
          <a:p>
            <a:pPr lvl="2"/>
            <a:r>
              <a:rPr lang="en-US" sz="2000"/>
              <a:t>Lab Members</a:t>
            </a:r>
            <a:r>
              <a:rPr lang="en-US" sz="2000" b="1"/>
              <a:t> NOT </a:t>
            </a:r>
            <a:r>
              <a:rPr lang="en-US" sz="2000"/>
              <a:t>allowed to move liquids in or out of cleanroom</a:t>
            </a:r>
          </a:p>
          <a:p>
            <a:pPr lvl="2"/>
            <a:r>
              <a:rPr lang="en-US" sz="2000"/>
              <a:t>Please coordinate schedule – give me sufficient time</a:t>
            </a:r>
          </a:p>
        </p:txBody>
      </p:sp>
      <p:sp>
        <p:nvSpPr>
          <p:cNvPr id="3" name="Title 2"/>
          <p:cNvSpPr>
            <a:spLocks noGrp="1"/>
          </p:cNvSpPr>
          <p:nvPr>
            <p:ph type="title"/>
          </p:nvPr>
        </p:nvSpPr>
        <p:spPr/>
        <p:txBody>
          <a:bodyPr/>
          <a:lstStyle/>
          <a:p>
            <a:r>
              <a:rPr lang="en-US"/>
              <a:t>New Materials</a:t>
            </a:r>
          </a:p>
        </p:txBody>
      </p:sp>
      <p:sp>
        <p:nvSpPr>
          <p:cNvPr id="4" name="Content Placeholder 1">
            <a:extLst>
              <a:ext uri="{FF2B5EF4-FFF2-40B4-BE49-F238E27FC236}">
                <a16:creationId xmlns:a16="http://schemas.microsoft.com/office/drawing/2014/main" id="{5C6BA21B-D99C-42EC-81D8-5628A6853A13}"/>
              </a:ext>
            </a:extLst>
          </p:cNvPr>
          <p:cNvSpPr txBox="1">
            <a:spLocks/>
          </p:cNvSpPr>
          <p:nvPr/>
        </p:nvSpPr>
        <p:spPr>
          <a:xfrm>
            <a:off x="532015" y="756357"/>
            <a:ext cx="9152312" cy="1870363"/>
          </a:xfrm>
          <a:prstGeom prst="rect">
            <a:avLst/>
          </a:prstGeom>
        </p:spPr>
        <p:txBody>
          <a:bodyPr vert="horz" lIns="91440" tIns="45720" rIns="91440" bIns="45720" rtlCol="0">
            <a:normAutofit/>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Wingdings" panose="05000000000000000000" pitchFamily="2" charset="2"/>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Courier New" panose="02070309020205020404" pitchFamily="49" charset="0"/>
              <a:buChar char="o"/>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Calibri" panose="020F050202020403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Wingdings" panose="05000000000000000000" pitchFamily="2" charset="2"/>
              <a:buChar char="Ø"/>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indent="0" algn="ctr">
              <a:buFont typeface="Arial" panose="020B0604020202020204" pitchFamily="34" charset="0"/>
              <a:buNone/>
            </a:pPr>
            <a:r>
              <a:rPr lang="en-US" sz="3200" u="sng"/>
              <a:t>What is considered a New Material?</a:t>
            </a:r>
          </a:p>
          <a:p>
            <a:pPr marL="0" indent="0">
              <a:lnSpc>
                <a:spcPct val="100000"/>
              </a:lnSpc>
              <a:spcBef>
                <a:spcPts val="1200"/>
              </a:spcBef>
              <a:buFont typeface="Arial" panose="020B0604020202020204" pitchFamily="34" charset="0"/>
              <a:buNone/>
            </a:pPr>
            <a:r>
              <a:rPr lang="en-US" sz="2800">
                <a:solidFill>
                  <a:srgbClr val="CC00CC"/>
                </a:solidFill>
              </a:rPr>
              <a:t>Anything not provided or sold by Staff that will be placed in or on any equipment or tool (including measurement tools)</a:t>
            </a:r>
          </a:p>
          <a:p>
            <a:pPr lvl="1"/>
            <a:endParaRPr lang="en-US"/>
          </a:p>
        </p:txBody>
      </p:sp>
    </p:spTree>
    <p:extLst>
      <p:ext uri="{BB962C8B-B14F-4D97-AF65-F5344CB8AC3E}">
        <p14:creationId xmlns:p14="http://schemas.microsoft.com/office/powerpoint/2010/main" val="807268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4" dur="500"/>
                                        <p:tgtEl>
                                          <p:spTgt spid="2">
                                            <p:txEl>
                                              <p:pRg st="0" end="0"/>
                                            </p:txEl>
                                          </p:spTgt>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5" dur="500"/>
                                        <p:tgtEl>
                                          <p:spTgt spid="2">
                                            <p:txEl>
                                              <p:pRg st="3" end="3"/>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8" dur="500"/>
                                        <p:tgtEl>
                                          <p:spTgt spid="2">
                                            <p:txEl>
                                              <p:pRg st="4" end="4"/>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childTnLst>
                                </p:cTn>
                              </p:par>
                            </p:childTnLst>
                          </p:cTn>
                        </p:par>
                        <p:par>
                          <p:cTn id="36" fill="hold">
                            <p:stCondLst>
                              <p:cond delay="0"/>
                            </p:stCondLst>
                            <p:childTnLst>
                              <p:par>
                                <p:cTn id="37" presetID="27" presetClass="emph" presetSubtype="0" repeatCount="indefinite" fill="remove" nodeType="afterEffect">
                                  <p:stCondLst>
                                    <p:cond delay="1000"/>
                                  </p:stCondLst>
                                  <p:endCondLst>
                                    <p:cond evt="onNext" delay="0">
                                      <p:tgtEl>
                                        <p:sldTgt/>
                                      </p:tgtEl>
                                    </p:cond>
                                  </p:endCondLst>
                                  <p:childTnLst>
                                    <p:animClr clrSpc="rgb" dir="cw">
                                      <p:cBhvr override="childStyle">
                                        <p:cTn id="38" dur="500" autoRev="1" fill="remove"/>
                                        <p:tgtEl>
                                          <p:spTgt spid="2">
                                            <p:txEl>
                                              <p:pRg st="6" end="6"/>
                                            </p:txEl>
                                          </p:spTgt>
                                        </p:tgtEl>
                                        <p:attrNameLst>
                                          <p:attrName>style.color</p:attrName>
                                        </p:attrNameLst>
                                      </p:cBhvr>
                                      <p:to>
                                        <a:srgbClr val="FF0000"/>
                                      </p:to>
                                    </p:animClr>
                                    <p:animClr clrSpc="rgb" dir="cw">
                                      <p:cBhvr>
                                        <p:cTn id="39" dur="500" autoRev="1" fill="remove"/>
                                        <p:tgtEl>
                                          <p:spTgt spid="2">
                                            <p:txEl>
                                              <p:pRg st="6" end="6"/>
                                            </p:txEl>
                                          </p:spTgt>
                                        </p:tgtEl>
                                        <p:attrNameLst>
                                          <p:attrName>fillcolor</p:attrName>
                                        </p:attrNameLst>
                                      </p:cBhvr>
                                      <p:to>
                                        <a:srgbClr val="FF0000"/>
                                      </p:to>
                                    </p:animClr>
                                    <p:set>
                                      <p:cBhvr>
                                        <p:cTn id="40" dur="500" autoRev="1" fill="remove"/>
                                        <p:tgtEl>
                                          <p:spTgt spid="2">
                                            <p:txEl>
                                              <p:pRg st="6" end="6"/>
                                            </p:txEl>
                                          </p:spTgt>
                                        </p:tgtEl>
                                        <p:attrNameLst>
                                          <p:attrName>fill.type</p:attrName>
                                        </p:attrNameLst>
                                      </p:cBhvr>
                                      <p:to>
                                        <p:strVal val="solid"/>
                                      </p:to>
                                    </p:set>
                                    <p:set>
                                      <p:cBhvr>
                                        <p:cTn id="41" dur="500" autoRev="1" fill="remove"/>
                                        <p:tgtEl>
                                          <p:spTgt spid="2">
                                            <p:txEl>
                                              <p:pRg st="6" end="6"/>
                                            </p:txEl>
                                          </p:spTgt>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6" dur="500"/>
                                        <p:tgtEl>
                                          <p:spTgt spid="2">
                                            <p:txEl>
                                              <p:pRg st="7" end="7"/>
                                            </p:txEl>
                                          </p:spTgt>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Effect transition="in" filter="randombar(horizontal)">
                                      <p:cBhvr>
                                        <p:cTn id="49" dur="500"/>
                                        <p:tgtEl>
                                          <p:spTgt spid="2">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Effect transition="in" filter="randombar(horizontal)">
                                      <p:cBhvr>
                                        <p:cTn id="54" dur="500"/>
                                        <p:tgtEl>
                                          <p:spTgt spid="2">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Effect transition="in" filter="randombar(horizontal)">
                                      <p:cBhvr>
                                        <p:cTn id="59" dur="500"/>
                                        <p:tgtEl>
                                          <p:spTgt spid="2">
                                            <p:txEl>
                                              <p:pRg st="10" end="1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2">
                                            <p:txEl>
                                              <p:pRg st="11" end="11"/>
                                            </p:txEl>
                                          </p:spTgt>
                                        </p:tgtEl>
                                        <p:attrNameLst>
                                          <p:attrName>style.visibility</p:attrName>
                                        </p:attrNameLst>
                                      </p:cBhvr>
                                      <p:to>
                                        <p:strVal val="visible"/>
                                      </p:to>
                                    </p:set>
                                    <p:animEffect transition="in" filter="randombar(horizontal)">
                                      <p:cBhvr>
                                        <p:cTn id="64"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0407" y="1015999"/>
            <a:ext cx="5755331" cy="5633279"/>
          </a:xfrm>
        </p:spPr>
        <p:txBody>
          <a:bodyPr>
            <a:normAutofit/>
          </a:bodyPr>
          <a:lstStyle/>
          <a:p>
            <a:r>
              <a:rPr lang="en-US" sz="3200"/>
              <a:t>In-Use Chemicals</a:t>
            </a:r>
          </a:p>
          <a:p>
            <a:pPr lvl="1"/>
            <a:r>
              <a:rPr lang="en-US" sz="2800"/>
              <a:t>Chemical Identification Label</a:t>
            </a:r>
          </a:p>
          <a:p>
            <a:pPr lvl="2"/>
            <a:r>
              <a:rPr lang="en-US" sz="2000"/>
              <a:t>Use for chemicals no longer in stock bottle</a:t>
            </a:r>
          </a:p>
          <a:p>
            <a:pPr lvl="2"/>
            <a:r>
              <a:rPr lang="en-US" sz="2000"/>
              <a:t>All Chemicals MUST be labeled ALWAYS</a:t>
            </a:r>
          </a:p>
          <a:p>
            <a:pPr lvl="3"/>
            <a:r>
              <a:rPr lang="en-US" sz="1800"/>
              <a:t>Even water!!!!</a:t>
            </a:r>
          </a:p>
          <a:p>
            <a:pPr lvl="2"/>
            <a:r>
              <a:rPr lang="en-US" sz="2000"/>
              <a:t>Complete label </a:t>
            </a:r>
            <a:r>
              <a:rPr lang="en-US" sz="2000" b="1" i="1" u="sng">
                <a:solidFill>
                  <a:srgbClr val="FF0000"/>
                </a:solidFill>
              </a:rPr>
              <a:t>BEFORE</a:t>
            </a:r>
            <a:r>
              <a:rPr lang="en-US" sz="2000"/>
              <a:t> pouring chemical</a:t>
            </a:r>
          </a:p>
          <a:p>
            <a:pPr lvl="2"/>
            <a:r>
              <a:rPr lang="en-US" sz="2000"/>
              <a:t>Tape label to container</a:t>
            </a:r>
          </a:p>
          <a:p>
            <a:pPr lvl="3"/>
            <a:r>
              <a:rPr lang="en-US" sz="1800"/>
              <a:t>Exception:  hot plate control pad</a:t>
            </a:r>
          </a:p>
          <a:p>
            <a:pPr lvl="2"/>
            <a:r>
              <a:rPr lang="en-US" sz="2000"/>
              <a:t>Overnight Use:  Staff Approval Required</a:t>
            </a:r>
          </a:p>
        </p:txBody>
      </p:sp>
      <p:sp>
        <p:nvSpPr>
          <p:cNvPr id="3" name="Title 2"/>
          <p:cNvSpPr>
            <a:spLocks noGrp="1"/>
          </p:cNvSpPr>
          <p:nvPr>
            <p:ph type="title"/>
          </p:nvPr>
        </p:nvSpPr>
        <p:spPr/>
        <p:txBody>
          <a:bodyPr/>
          <a:lstStyle/>
          <a:p>
            <a:r>
              <a:rPr lang="en-US"/>
              <a:t>Chemical Labeling</a:t>
            </a:r>
          </a:p>
        </p:txBody>
      </p:sp>
      <p:pic>
        <p:nvPicPr>
          <p:cNvPr id="4" name="Picture 3"/>
          <p:cNvPicPr>
            <a:picLocks noChangeAspect="1"/>
          </p:cNvPicPr>
          <p:nvPr/>
        </p:nvPicPr>
        <p:blipFill>
          <a:blip r:embed="rId2"/>
          <a:stretch>
            <a:fillRect/>
          </a:stretch>
        </p:blipFill>
        <p:spPr>
          <a:xfrm>
            <a:off x="6503247" y="1508540"/>
            <a:ext cx="3241190" cy="4355548"/>
          </a:xfrm>
          <a:prstGeom prst="rect">
            <a:avLst/>
          </a:prstGeom>
        </p:spPr>
      </p:pic>
    </p:spTree>
    <p:extLst>
      <p:ext uri="{BB962C8B-B14F-4D97-AF65-F5344CB8AC3E}">
        <p14:creationId xmlns:p14="http://schemas.microsoft.com/office/powerpoint/2010/main" val="2867168585"/>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Shape 286"/>
          <p:cNvSpPr txBox="1">
            <a:spLocks noGrp="1"/>
          </p:cNvSpPr>
          <p:nvPr>
            <p:ph idx="1"/>
          </p:nvPr>
        </p:nvSpPr>
        <p:spPr>
          <a:prstGeom prst="rect">
            <a:avLst/>
          </a:prstGeom>
          <a:noFill/>
          <a:ln>
            <a:noFill/>
          </a:ln>
        </p:spPr>
        <p:txBody>
          <a:bodyPr lIns="0" tIns="0" rIns="0" bIns="0" anchor="t" anchorCtr="0">
            <a:noAutofit/>
          </a:bodyPr>
          <a:lstStyle/>
          <a:p>
            <a:pPr marL="344488" lvl="1" indent="-336550" algn="l">
              <a:spcBef>
                <a:spcPts val="0"/>
              </a:spcBef>
              <a:buClr>
                <a:srgbClr val="000000"/>
              </a:buClr>
              <a:buSzPct val="166666"/>
              <a:buFont typeface="Arial"/>
              <a:buChar char="•"/>
            </a:pPr>
            <a:r>
              <a:rPr lang="en-US" sz="2000">
                <a:solidFill>
                  <a:srgbClr val="000000"/>
                </a:solidFill>
                <a:latin typeface="Arial"/>
                <a:ea typeface="Arial"/>
                <a:cs typeface="Arial"/>
                <a:sym typeface="Arial"/>
              </a:rPr>
              <a:t>Full PPE must be used ALWAYS at ALL wet benches</a:t>
            </a:r>
          </a:p>
          <a:p>
            <a:pPr marL="855663" lvl="2" indent="-285750" algn="l">
              <a:lnSpc>
                <a:spcPct val="100000"/>
              </a:lnSpc>
              <a:spcBef>
                <a:spcPts val="0"/>
              </a:spcBef>
              <a:buClr>
                <a:srgbClr val="000000"/>
              </a:buClr>
              <a:buSzPct val="75000"/>
              <a:buFont typeface="Courier New"/>
              <a:buChar char="o"/>
            </a:pPr>
            <a:r>
              <a:rPr lang="en-US" sz="1800">
                <a:solidFill>
                  <a:srgbClr val="000000"/>
                </a:solidFill>
                <a:latin typeface="Arial"/>
                <a:ea typeface="Arial"/>
                <a:cs typeface="Arial"/>
                <a:sym typeface="Arial"/>
              </a:rPr>
              <a:t>White nitrile gloves, full-sleeve apron, face shield, chemical-resistant gloves</a:t>
            </a:r>
          </a:p>
        </p:txBody>
      </p:sp>
      <p:sp>
        <p:nvSpPr>
          <p:cNvPr id="285" name="Shape 285"/>
          <p:cNvSpPr txBox="1">
            <a:spLocks noGrp="1"/>
          </p:cNvSpPr>
          <p:nvPr>
            <p:ph type="title"/>
          </p:nvPr>
        </p:nvSpPr>
        <p:spPr>
          <a:prstGeom prst="rect">
            <a:avLst/>
          </a:prstGeom>
          <a:noFill/>
          <a:ln>
            <a:noFill/>
          </a:ln>
        </p:spPr>
        <p:txBody>
          <a:bodyPr lIns="0" tIns="0" rIns="0" bIns="0" anchor="ctr" anchorCtr="0">
            <a:noAutofit/>
          </a:bodyPr>
          <a:lstStyle/>
          <a:p>
            <a:pPr marL="0" marR="0" lvl="0" indent="0" algn="ctr" rtl="0">
              <a:lnSpc>
                <a:spcPct val="95000"/>
              </a:lnSpc>
              <a:spcBef>
                <a:spcPts val="0"/>
              </a:spcBef>
              <a:spcAft>
                <a:spcPts val="0"/>
              </a:spcAft>
              <a:buClr>
                <a:srgbClr val="000000"/>
              </a:buClr>
              <a:buSzPct val="25000"/>
              <a:buFont typeface="Arial"/>
              <a:buNone/>
            </a:pPr>
            <a:r>
              <a:rPr lang="en-US">
                <a:solidFill>
                  <a:srgbClr val="000000"/>
                </a:solidFill>
                <a:latin typeface="Arial"/>
                <a:ea typeface="Arial"/>
                <a:cs typeface="Arial"/>
                <a:sym typeface="Arial"/>
              </a:rPr>
              <a:t>Wet Bench Safety</a:t>
            </a:r>
          </a:p>
        </p:txBody>
      </p:sp>
      <p:sp>
        <p:nvSpPr>
          <p:cNvPr id="287" name="Shape 287"/>
          <p:cNvSpPr txBox="1"/>
          <p:nvPr/>
        </p:nvSpPr>
        <p:spPr>
          <a:xfrm>
            <a:off x="5187950" y="3875087"/>
            <a:ext cx="946150" cy="493711"/>
          </a:xfrm>
          <a:prstGeom prst="rect">
            <a:avLst/>
          </a:prstGeom>
          <a:noFill/>
          <a:ln>
            <a:noFill/>
          </a:ln>
        </p:spPr>
        <p:txBody>
          <a:bodyPr lIns="0" tIns="0" rIns="0" bIns="0" anchor="t" anchorCtr="0">
            <a:noAutofit/>
          </a:bodyPr>
          <a:lstStyle/>
          <a:p>
            <a:endParaRPr/>
          </a:p>
        </p:txBody>
      </p:sp>
      <p:pic>
        <p:nvPicPr>
          <p:cNvPr id="3" name="Picture 2"/>
          <p:cNvPicPr>
            <a:picLocks noChangeAspect="1"/>
          </p:cNvPicPr>
          <p:nvPr/>
        </p:nvPicPr>
        <p:blipFill>
          <a:blip r:embed="rId3"/>
          <a:stretch>
            <a:fillRect/>
          </a:stretch>
        </p:blipFill>
        <p:spPr>
          <a:xfrm>
            <a:off x="1225192" y="1882928"/>
            <a:ext cx="7682379" cy="5045773"/>
          </a:xfrm>
          <a:prstGeom prst="rect">
            <a:avLst/>
          </a:prstGeom>
        </p:spPr>
      </p:pic>
    </p:spTree>
    <p:extLst>
      <p:ext uri="{BB962C8B-B14F-4D97-AF65-F5344CB8AC3E}">
        <p14:creationId xmlns:p14="http://schemas.microsoft.com/office/powerpoint/2010/main" val="318616538"/>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6" name="Shape 286"/>
          <p:cNvSpPr txBox="1">
            <a:spLocks noGrp="1"/>
          </p:cNvSpPr>
          <p:nvPr>
            <p:ph idx="1"/>
          </p:nvPr>
        </p:nvSpPr>
        <p:spPr>
          <a:xfrm>
            <a:off x="120036" y="781538"/>
            <a:ext cx="9781292" cy="6362086"/>
          </a:xfrm>
        </p:spPr>
        <p:txBody>
          <a:bodyPr vert="horz" lIns="91440" tIns="45720" rIns="91440" bIns="45720" rtlCol="0" anchor="t">
            <a:normAutofit fontScale="70000" lnSpcReduction="20000"/>
          </a:bodyPr>
          <a:lstStyle/>
          <a:p>
            <a:pPr marL="189865" indent="-189865"/>
            <a:r>
              <a:rPr lang="en-US" sz="2800" dirty="0">
                <a:sym typeface="Arial"/>
              </a:rPr>
              <a:t>Always wear required PPE</a:t>
            </a:r>
            <a:endParaRPr lang="en-US" dirty="0"/>
          </a:p>
          <a:p>
            <a:pPr marL="189865" indent="-189865"/>
            <a:r>
              <a:rPr lang="en-US" sz="2800" dirty="0">
                <a:sym typeface="Arial"/>
              </a:rPr>
              <a:t>Remove White Nitrile gloves before touching other items</a:t>
            </a:r>
            <a:endParaRPr lang="en-US" sz="2800" dirty="0">
              <a:cs typeface="Calibri"/>
            </a:endParaRPr>
          </a:p>
          <a:p>
            <a:pPr marL="189865" indent="-189865"/>
            <a:r>
              <a:rPr lang="en-US" sz="2800" dirty="0">
                <a:sym typeface="Arial"/>
              </a:rPr>
              <a:t>Don’t wander or sit on chairs while wearing aprons</a:t>
            </a:r>
            <a:endParaRPr lang="en-US" sz="2800" dirty="0">
              <a:cs typeface="Calibri"/>
            </a:endParaRPr>
          </a:p>
          <a:p>
            <a:pPr marL="189865" indent="-189865"/>
            <a:r>
              <a:rPr lang="en-US" sz="2800" dirty="0">
                <a:sym typeface="Arial"/>
              </a:rPr>
              <a:t>Label all chemicals: </a:t>
            </a:r>
            <a:r>
              <a:rPr lang="en-US" sz="2800" b="1" dirty="0">
                <a:solidFill>
                  <a:srgbClr val="FF0000"/>
                </a:solidFill>
                <a:sym typeface="Arial"/>
              </a:rPr>
              <a:t> in advance </a:t>
            </a:r>
            <a:endParaRPr lang="en-US" sz="2800" b="1">
              <a:solidFill>
                <a:srgbClr val="FF0000"/>
              </a:solidFill>
              <a:cs typeface="Calibri"/>
            </a:endParaRPr>
          </a:p>
          <a:p>
            <a:pPr marL="189865" indent="-189865"/>
            <a:r>
              <a:rPr lang="en-US" sz="2800" dirty="0">
                <a:sym typeface="Arial"/>
              </a:rPr>
              <a:t>Only place chemicals in authorized locations</a:t>
            </a:r>
            <a:endParaRPr lang="en-US" sz="2800" dirty="0">
              <a:cs typeface="Calibri"/>
            </a:endParaRPr>
          </a:p>
          <a:p>
            <a:pPr marL="570865" lvl="1" indent="-189865"/>
            <a:r>
              <a:rPr lang="en-US" sz="2450" dirty="0">
                <a:sym typeface="Arial"/>
              </a:rPr>
              <a:t>Wet Bench/Fume Hood Deck</a:t>
            </a:r>
            <a:endParaRPr lang="en-US" sz="2450" dirty="0">
              <a:cs typeface="Calibri"/>
            </a:endParaRPr>
          </a:p>
          <a:p>
            <a:pPr marL="570865" lvl="1" indent="-189865"/>
            <a:r>
              <a:rPr lang="en-US" sz="2450" dirty="0">
                <a:sym typeface="Arial"/>
              </a:rPr>
              <a:t>Storage locations </a:t>
            </a:r>
            <a:r>
              <a:rPr lang="en-US" dirty="0">
                <a:sym typeface="Arial"/>
              </a:rPr>
              <a:t>(per chemical code labels)</a:t>
            </a:r>
            <a:endParaRPr lang="en-US" dirty="0">
              <a:cs typeface="Calibri"/>
            </a:endParaRPr>
          </a:p>
          <a:p>
            <a:pPr marL="570865" lvl="1" indent="-189865"/>
            <a:r>
              <a:rPr lang="en-US" sz="2450" dirty="0">
                <a:sym typeface="Arial"/>
              </a:rPr>
              <a:t>Transport Cart</a:t>
            </a:r>
            <a:endParaRPr lang="en-US" sz="2450" dirty="0">
              <a:cs typeface="Calibri"/>
            </a:endParaRPr>
          </a:p>
          <a:p>
            <a:pPr marL="189865" indent="-189865">
              <a:buFont typeface="Arial" panose="05000000000000000000" pitchFamily="2" charset="2"/>
              <a:buChar char="•"/>
            </a:pPr>
            <a:r>
              <a:rPr lang="en-US" sz="2750" dirty="0">
                <a:cs typeface="Calibri"/>
              </a:rPr>
              <a:t>Open chemical caps only when bottle is completely inside the wet bench and sitting on a flat surface.  Screw cap back on completely and snugly before removing bottle from wet bench.</a:t>
            </a:r>
          </a:p>
          <a:p>
            <a:pPr marL="189865" indent="-189865"/>
            <a:r>
              <a:rPr lang="en-US" sz="2800" dirty="0">
                <a:sym typeface="Arial"/>
              </a:rPr>
              <a:t>Always ensure the manual valve on the gooseneck faucet is fully closed before pressing the Start switch  </a:t>
            </a:r>
            <a:r>
              <a:rPr lang="en-US" sz="1800" dirty="0">
                <a:sym typeface="Arial"/>
                <a:hlinkClick r:id="rId3"/>
              </a:rPr>
              <a:t>https://uofu.box.com/s/li2vr4garumkmcvi62mgkmc3fu1sj1u1</a:t>
            </a:r>
            <a:endParaRPr lang="en-US" sz="1800" dirty="0">
              <a:cs typeface="Calibri"/>
              <a:hlinkClick r:id="rId3"/>
            </a:endParaRPr>
          </a:p>
          <a:p>
            <a:pPr marL="189865" indent="-189865"/>
            <a:r>
              <a:rPr lang="en-US" sz="2800" dirty="0">
                <a:sym typeface="Arial"/>
              </a:rPr>
              <a:t>Place hot plates in recessed areas or away from edge</a:t>
            </a:r>
            <a:endParaRPr lang="en-US" sz="2800" dirty="0">
              <a:cs typeface="Calibri"/>
            </a:endParaRPr>
          </a:p>
          <a:p>
            <a:pPr marL="570865" lvl="1" indent="-189865"/>
            <a:r>
              <a:rPr lang="en-US" sz="2400" dirty="0">
                <a:sym typeface="Arial"/>
              </a:rPr>
              <a:t>Do NOT block access to other components</a:t>
            </a:r>
            <a:endParaRPr lang="en-US" sz="2400" dirty="0">
              <a:cs typeface="Calibri"/>
            </a:endParaRPr>
          </a:p>
          <a:p>
            <a:pPr marL="189865" indent="-189865"/>
            <a:r>
              <a:rPr lang="en-US" sz="2800" dirty="0">
                <a:sym typeface="Arial"/>
              </a:rPr>
              <a:t>Wipe drips from work surfaces</a:t>
            </a:r>
            <a:endParaRPr lang="en-US" sz="2800" dirty="0">
              <a:cs typeface="Calibri"/>
            </a:endParaRPr>
          </a:p>
          <a:p>
            <a:pPr marL="570865" lvl="1" indent="-189865"/>
            <a:r>
              <a:rPr lang="en-US" sz="2450" dirty="0">
                <a:sym typeface="Arial"/>
              </a:rPr>
              <a:t>DO NOT attempt to clean up spills – Contact Staff</a:t>
            </a:r>
            <a:endParaRPr lang="en-US" sz="2450" dirty="0">
              <a:cs typeface="Calibri"/>
            </a:endParaRPr>
          </a:p>
          <a:p>
            <a:pPr marL="189865" indent="-189865"/>
            <a:r>
              <a:rPr lang="en-US" sz="2800" dirty="0">
                <a:sym typeface="Arial"/>
              </a:rPr>
              <a:t>Rinse and label empty bottles and caps</a:t>
            </a:r>
            <a:endParaRPr lang="en-US" sz="2800" dirty="0">
              <a:cs typeface="Calibri"/>
            </a:endParaRPr>
          </a:p>
          <a:p>
            <a:pPr marL="570865" lvl="1" indent="-189865"/>
            <a:r>
              <a:rPr lang="en-US" sz="2400" dirty="0">
                <a:sym typeface="Arial"/>
              </a:rPr>
              <a:t>Write “Empty/Rinsed” on bottle before placing in trash</a:t>
            </a:r>
            <a:endParaRPr lang="en-US" sz="2400" dirty="0">
              <a:cs typeface="Calibri"/>
            </a:endParaRPr>
          </a:p>
          <a:p>
            <a:pPr marL="189865" indent="-189865"/>
            <a:r>
              <a:rPr lang="en-US" sz="2700" dirty="0">
                <a:sym typeface="Arial"/>
              </a:rPr>
              <a:t>DON’T drink the water from wet benches or fume hoods!!</a:t>
            </a:r>
            <a:endParaRPr lang="en-US" sz="2700" dirty="0">
              <a:cs typeface="Calibri"/>
            </a:endParaRPr>
          </a:p>
          <a:p>
            <a:pPr marL="570865" lvl="1" indent="-189865"/>
            <a:r>
              <a:rPr lang="en-US" sz="2400" dirty="0">
                <a:sym typeface="Arial"/>
              </a:rPr>
              <a:t>Use dispenser in Clean Conference Room</a:t>
            </a:r>
            <a:endParaRPr lang="en-US" sz="2400" dirty="0">
              <a:cs typeface="Calibri"/>
            </a:endParaRPr>
          </a:p>
          <a:p>
            <a:pPr marL="189865" indent="-189865"/>
            <a:r>
              <a:rPr lang="en-US" sz="2700" dirty="0">
                <a:sym typeface="Arial"/>
              </a:rPr>
              <a:t>Never placed opened chemical containers in the pass-through cabinets</a:t>
            </a:r>
            <a:endParaRPr lang="en-US" sz="2700" dirty="0">
              <a:cs typeface="Calibri"/>
            </a:endParaRPr>
          </a:p>
          <a:p>
            <a:pPr marL="189865" indent="-189865"/>
            <a:r>
              <a:rPr lang="en-US" sz="2700" dirty="0">
                <a:sym typeface="Arial"/>
              </a:rPr>
              <a:t>Lower fume hood sash when not in use</a:t>
            </a:r>
            <a:endParaRPr lang="en-US" sz="2700" dirty="0">
              <a:cs typeface="Calibri"/>
            </a:endParaRPr>
          </a:p>
        </p:txBody>
      </p:sp>
      <p:sp>
        <p:nvSpPr>
          <p:cNvPr id="285" name="Shape 285"/>
          <p:cNvSpPr txBox="1">
            <a:spLocks noGrp="1"/>
          </p:cNvSpPr>
          <p:nvPr>
            <p:ph type="title"/>
          </p:nvPr>
        </p:nvSpPr>
        <p:spPr/>
        <p:txBody>
          <a:bodyPr/>
          <a:lstStyle/>
          <a:p>
            <a:pPr lvl="0"/>
            <a:r>
              <a:rPr lang="en-US">
                <a:sym typeface="Arial"/>
              </a:rPr>
              <a:t>Wet Bench/Fume Hood Safety</a:t>
            </a:r>
          </a:p>
        </p:txBody>
      </p:sp>
      <p:sp>
        <p:nvSpPr>
          <p:cNvPr id="287" name="Shape 287"/>
          <p:cNvSpPr txBox="1"/>
          <p:nvPr/>
        </p:nvSpPr>
        <p:spPr>
          <a:xfrm>
            <a:off x="5187950" y="3875087"/>
            <a:ext cx="946150" cy="493711"/>
          </a:xfrm>
          <a:prstGeom prst="rect">
            <a:avLst/>
          </a:prstGeom>
          <a:noFill/>
          <a:ln>
            <a:noFill/>
          </a:ln>
        </p:spPr>
        <p:txBody>
          <a:bodyPr lIns="0" tIns="0" rIns="0" bIns="0" anchor="t" anchorCtr="0">
            <a:noAutofit/>
          </a:bodyPr>
          <a:lstStyle/>
          <a:p>
            <a:endParaRPr/>
          </a:p>
        </p:txBody>
      </p:sp>
    </p:spTree>
    <p:extLst>
      <p:ext uri="{BB962C8B-B14F-4D97-AF65-F5344CB8AC3E}">
        <p14:creationId xmlns:p14="http://schemas.microsoft.com/office/powerpoint/2010/main" val="306611255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6">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6">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6">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6">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6">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6">
                                            <p:txEl>
                                              <p:pRg st="10" end="10"/>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6">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6">
                                            <p:txEl>
                                              <p:pRg st="12" end="1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6">
                                            <p:txEl>
                                              <p:pRg st="13" end="1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6">
                                            <p:txEl>
                                              <p:pRg st="14" end="14"/>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6">
                                            <p:txEl>
                                              <p:pRg st="15" end="1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6">
                                            <p:txEl>
                                              <p:pRg st="16" end="16"/>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6">
                                            <p:txEl>
                                              <p:pRg st="17" end="1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86">
                                            <p:txEl>
                                              <p:pRg st="18" end="1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86">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nSpc>
                <a:spcPct val="100000"/>
              </a:lnSpc>
              <a:spcAft>
                <a:spcPts val="2400"/>
              </a:spcAft>
              <a:buNone/>
            </a:pPr>
            <a:r>
              <a:rPr lang="en-US" sz="2800">
                <a:sym typeface="Arial"/>
              </a:rPr>
              <a:t>This policy required by EH&amp;S and College of Engineering to ensure lab members have available assistance for ANY incident.</a:t>
            </a:r>
          </a:p>
          <a:p>
            <a:r>
              <a:rPr lang="en-US" sz="2400">
                <a:sym typeface="Arial"/>
              </a:rPr>
              <a:t>Trained and authorized lab users can work in the Cleanroom outside of Staff Coverage hours (8am - 5pm M-F) ONLY with an authorized buddy present at ALL times in the Cleanroom</a:t>
            </a:r>
          </a:p>
          <a:p>
            <a:pPr lvl="1"/>
            <a:r>
              <a:rPr lang="en-US" sz="2800" b="1">
                <a:solidFill>
                  <a:srgbClr val="FF0000"/>
                </a:solidFill>
                <a:sym typeface="Arial"/>
              </a:rPr>
              <a:t>No exceptions for duration or activity</a:t>
            </a:r>
          </a:p>
          <a:p>
            <a:r>
              <a:rPr lang="en-US" sz="2400">
                <a:sym typeface="Arial"/>
              </a:rPr>
              <a:t>No buddy necessary for Backend or Prototyping Labs (2223, 2227)</a:t>
            </a:r>
          </a:p>
          <a:p>
            <a:r>
              <a:rPr lang="en-US" sz="2400">
                <a:sym typeface="Arial"/>
              </a:rPr>
              <a:t>Buddy must be swiped into Cleanroom and remain present</a:t>
            </a:r>
          </a:p>
          <a:p>
            <a:r>
              <a:rPr lang="en-US" sz="2400">
                <a:sym typeface="Arial"/>
              </a:rPr>
              <a:t>Buddies must communicate frequently (at least every 15 min.)</a:t>
            </a:r>
          </a:p>
          <a:p>
            <a:r>
              <a:rPr lang="en-US" sz="2400">
                <a:sym typeface="Arial"/>
              </a:rPr>
              <a:t>Each lab member is responsible to schedule their own buddy</a:t>
            </a:r>
          </a:p>
          <a:p>
            <a:r>
              <a:rPr lang="en-US" sz="2400">
                <a:sym typeface="Arial"/>
              </a:rPr>
              <a:t>Users violating the buddy system rules are subject to disciplinary action!</a:t>
            </a:r>
          </a:p>
          <a:p>
            <a:pPr lvl="1"/>
            <a:endParaRPr lang="en-US">
              <a:sym typeface="Arial"/>
            </a:endParaRPr>
          </a:p>
        </p:txBody>
      </p:sp>
      <p:sp>
        <p:nvSpPr>
          <p:cNvPr id="2" name="Title 1"/>
          <p:cNvSpPr>
            <a:spLocks noGrp="1"/>
          </p:cNvSpPr>
          <p:nvPr>
            <p:ph type="title"/>
          </p:nvPr>
        </p:nvSpPr>
        <p:spPr/>
        <p:txBody>
          <a:bodyPr/>
          <a:lstStyle/>
          <a:p>
            <a:r>
              <a:rPr lang="en-US"/>
              <a:t>Buddy System</a:t>
            </a:r>
          </a:p>
        </p:txBody>
      </p:sp>
    </p:spTree>
    <p:extLst>
      <p:ext uri="{BB962C8B-B14F-4D97-AF65-F5344CB8AC3E}">
        <p14:creationId xmlns:p14="http://schemas.microsoft.com/office/powerpoint/2010/main" val="3561335228"/>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902" y="818147"/>
            <a:ext cx="9606961" cy="1957326"/>
          </a:xfrm>
        </p:spPr>
        <p:txBody>
          <a:bodyPr vert="horz" lIns="91440" tIns="45720" rIns="91440" bIns="45720" rtlCol="0" anchor="t">
            <a:normAutofit fontScale="85000" lnSpcReduction="20000"/>
          </a:bodyPr>
          <a:lstStyle/>
          <a:p>
            <a:r>
              <a:rPr lang="en-US" sz="2800"/>
              <a:t>On-line form</a:t>
            </a:r>
          </a:p>
          <a:p>
            <a:pPr lvl="1"/>
            <a:r>
              <a:rPr lang="en-US" sz="2467"/>
              <a:t>Reports to Nanofab Staff</a:t>
            </a:r>
          </a:p>
          <a:p>
            <a:pPr lvl="1"/>
            <a:r>
              <a:rPr lang="en-US" sz="2400"/>
              <a:t>Use for any concern</a:t>
            </a:r>
          </a:p>
          <a:p>
            <a:pPr lvl="1"/>
            <a:r>
              <a:rPr lang="en-US" sz="2400"/>
              <a:t>Use for near misses</a:t>
            </a:r>
          </a:p>
          <a:p>
            <a:pPr marL="570865" lvl="1" indent="-189865"/>
            <a:r>
              <a:rPr lang="en-US" sz="2400">
                <a:cs typeface="Calibri"/>
              </a:rPr>
              <a:t>**Please contact us directly and immediately for chemical spills, fires, smoke, burning smells, injuries, chemical exposures, toxic gas or material exposure, etc.</a:t>
            </a:r>
            <a:endParaRPr lang="en-US" sz="2400"/>
          </a:p>
          <a:p>
            <a:pPr marL="570865" lvl="1" indent="-189865"/>
            <a:r>
              <a:rPr lang="en-US" sz="2400"/>
              <a:t>Use this report even when verbally reported to Staff</a:t>
            </a:r>
            <a:endParaRPr lang="en-US" sz="2400">
              <a:cs typeface="Calibri"/>
            </a:endParaRPr>
          </a:p>
        </p:txBody>
      </p:sp>
      <p:sp>
        <p:nvSpPr>
          <p:cNvPr id="3" name="Title 2"/>
          <p:cNvSpPr>
            <a:spLocks noGrp="1"/>
          </p:cNvSpPr>
          <p:nvPr>
            <p:ph type="title"/>
          </p:nvPr>
        </p:nvSpPr>
        <p:spPr/>
        <p:txBody>
          <a:bodyPr/>
          <a:lstStyle/>
          <a:p>
            <a:r>
              <a:rPr lang="en-US"/>
              <a:t>Report a Safety Concern or Event</a:t>
            </a:r>
          </a:p>
        </p:txBody>
      </p:sp>
      <p:pic>
        <p:nvPicPr>
          <p:cNvPr id="4" name="Picture 3"/>
          <p:cNvPicPr>
            <a:picLocks noChangeAspect="1"/>
          </p:cNvPicPr>
          <p:nvPr/>
        </p:nvPicPr>
        <p:blipFill>
          <a:blip r:embed="rId2"/>
          <a:stretch>
            <a:fillRect/>
          </a:stretch>
        </p:blipFill>
        <p:spPr>
          <a:xfrm>
            <a:off x="2250969" y="2775473"/>
            <a:ext cx="5630825" cy="4412173"/>
          </a:xfrm>
          <a:prstGeom prst="rect">
            <a:avLst/>
          </a:prstGeom>
        </p:spPr>
      </p:pic>
      <p:sp>
        <p:nvSpPr>
          <p:cNvPr id="5" name="Oval 4"/>
          <p:cNvSpPr/>
          <p:nvPr/>
        </p:nvSpPr>
        <p:spPr>
          <a:xfrm>
            <a:off x="2250969" y="6725067"/>
            <a:ext cx="957430" cy="462579"/>
          </a:xfrm>
          <a:prstGeom prst="ellipse">
            <a:avLst/>
          </a:prstGeom>
          <a:noFill/>
          <a:ln w="31750">
            <a:solidFill>
              <a:srgbClr val="CC00CC"/>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318590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9AB1EDE-BB52-4947-AF67-7275A2BE87F3}"/>
              </a:ext>
            </a:extLst>
          </p:cNvPr>
          <p:cNvSpPr>
            <a:spLocks noGrp="1"/>
          </p:cNvSpPr>
          <p:nvPr>
            <p:ph type="title"/>
          </p:nvPr>
        </p:nvSpPr>
        <p:spPr>
          <a:xfrm>
            <a:off x="0" y="0"/>
            <a:ext cx="10160000" cy="1015999"/>
          </a:xfrm>
        </p:spPr>
        <p:txBody>
          <a:bodyPr>
            <a:normAutofit/>
          </a:bodyPr>
          <a:lstStyle/>
          <a:p>
            <a:pPr algn="ctr"/>
            <a:r>
              <a:rPr lang="en-US" sz="4000" b="1">
                <a:latin typeface="+mn-lt"/>
              </a:rPr>
              <a:t>EHS Hazard/Near Miss Report</a:t>
            </a:r>
          </a:p>
        </p:txBody>
      </p:sp>
      <p:sp>
        <p:nvSpPr>
          <p:cNvPr id="7" name="Content Placeholder 1">
            <a:extLst>
              <a:ext uri="{FF2B5EF4-FFF2-40B4-BE49-F238E27FC236}">
                <a16:creationId xmlns:a16="http://schemas.microsoft.com/office/drawing/2014/main" id="{B7C76380-61BA-4353-BDB6-4E77C7B7C75E}"/>
              </a:ext>
            </a:extLst>
          </p:cNvPr>
          <p:cNvSpPr txBox="1">
            <a:spLocks/>
          </p:cNvSpPr>
          <p:nvPr/>
        </p:nvSpPr>
        <p:spPr>
          <a:xfrm>
            <a:off x="262902" y="818147"/>
            <a:ext cx="9606961" cy="1957326"/>
          </a:xfrm>
          <a:prstGeom prst="rect">
            <a:avLst/>
          </a:prstGeom>
        </p:spPr>
        <p:txBody>
          <a:bodyPr vert="horz" lIns="91440" tIns="45720" rIns="91440" bIns="45720" rtlCol="0">
            <a:normAutofit lnSpcReduction="10000"/>
          </a:bodyPr>
          <a:lstStyle>
            <a:lvl1pPr marL="190492" indent="-190492"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mn-lt"/>
                <a:ea typeface="+mn-ea"/>
                <a:cs typeface="+mn-cs"/>
              </a:defRPr>
            </a:lvl1pPr>
            <a:lvl2pPr marL="571477" indent="-190492"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mn-lt"/>
                <a:ea typeface="+mn-ea"/>
                <a:cs typeface="+mn-cs"/>
              </a:defRPr>
            </a:lvl2pPr>
            <a:lvl3pPr marL="952462" indent="-190492"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mn-lt"/>
                <a:ea typeface="+mn-ea"/>
                <a:cs typeface="+mn-cs"/>
              </a:defRPr>
            </a:lvl3pPr>
            <a:lvl4pPr marL="1333447"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r>
              <a:rPr lang="en-US" sz="2800"/>
              <a:t>On-line form</a:t>
            </a:r>
          </a:p>
          <a:p>
            <a:pPr lvl="1"/>
            <a:r>
              <a:rPr lang="en-US" sz="2467"/>
              <a:t>Reports to Campus EHS</a:t>
            </a:r>
          </a:p>
          <a:p>
            <a:pPr lvl="1"/>
            <a:r>
              <a:rPr lang="en-US" sz="2400"/>
              <a:t>Use for any concern</a:t>
            </a:r>
          </a:p>
          <a:p>
            <a:pPr lvl="1"/>
            <a:r>
              <a:rPr lang="en-US" sz="2400"/>
              <a:t>Use for near misses</a:t>
            </a:r>
          </a:p>
          <a:p>
            <a:pPr lvl="1"/>
            <a:r>
              <a:rPr lang="en-US" sz="2400"/>
              <a:t>Use even when verbally reported to Staff</a:t>
            </a:r>
          </a:p>
        </p:txBody>
      </p:sp>
      <p:pic>
        <p:nvPicPr>
          <p:cNvPr id="9" name="Picture 8" descr="Graphical user interface, text, application, email&#10;&#10;Description automatically generated">
            <a:extLst>
              <a:ext uri="{FF2B5EF4-FFF2-40B4-BE49-F238E27FC236}">
                <a16:creationId xmlns:a16="http://schemas.microsoft.com/office/drawing/2014/main" id="{F6BDACB5-5923-4AB0-9B37-343734E7665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89534" y="3112215"/>
            <a:ext cx="4572000" cy="3881120"/>
          </a:xfrm>
          <a:prstGeom prst="rect">
            <a:avLst/>
          </a:prstGeom>
        </p:spPr>
      </p:pic>
      <p:pic>
        <p:nvPicPr>
          <p:cNvPr id="13" name="Picture 12" descr="Graphical user interface, website&#10;&#10;Description automatically generated">
            <a:extLst>
              <a:ext uri="{FF2B5EF4-FFF2-40B4-BE49-F238E27FC236}">
                <a16:creationId xmlns:a16="http://schemas.microsoft.com/office/drawing/2014/main" id="{26B664E0-802E-427C-9A99-D4578707EC96}"/>
              </a:ext>
            </a:extLst>
          </p:cNvPr>
          <p:cNvPicPr>
            <a:picLocks noChangeAspect="1"/>
          </p:cNvPicPr>
          <p:nvPr/>
        </p:nvPicPr>
        <p:blipFill>
          <a:blip r:embed="rId3"/>
          <a:stretch>
            <a:fillRect/>
          </a:stretch>
        </p:blipFill>
        <p:spPr>
          <a:xfrm>
            <a:off x="398466" y="3065810"/>
            <a:ext cx="4572000" cy="4284284"/>
          </a:xfrm>
          <a:prstGeom prst="rect">
            <a:avLst/>
          </a:prstGeom>
        </p:spPr>
      </p:pic>
      <p:sp>
        <p:nvSpPr>
          <p:cNvPr id="14" name="TextBox 13">
            <a:extLst>
              <a:ext uri="{FF2B5EF4-FFF2-40B4-BE49-F238E27FC236}">
                <a16:creationId xmlns:a16="http://schemas.microsoft.com/office/drawing/2014/main" id="{75103199-221B-4B6C-B6F6-D698F4DAAEAD}"/>
              </a:ext>
            </a:extLst>
          </p:cNvPr>
          <p:cNvSpPr txBox="1"/>
          <p:nvPr/>
        </p:nvSpPr>
        <p:spPr>
          <a:xfrm>
            <a:off x="1732121" y="2766753"/>
            <a:ext cx="1904689" cy="307777"/>
          </a:xfrm>
          <a:prstGeom prst="rect">
            <a:avLst/>
          </a:prstGeom>
          <a:noFill/>
        </p:spPr>
        <p:txBody>
          <a:bodyPr wrap="none" rtlCol="0">
            <a:spAutoFit/>
          </a:bodyPr>
          <a:lstStyle/>
          <a:p>
            <a:r>
              <a:rPr lang="en-US"/>
              <a:t>https://oehs.utah.edu/</a:t>
            </a:r>
          </a:p>
        </p:txBody>
      </p:sp>
      <p:sp>
        <p:nvSpPr>
          <p:cNvPr id="15" name="TextBox 14">
            <a:extLst>
              <a:ext uri="{FF2B5EF4-FFF2-40B4-BE49-F238E27FC236}">
                <a16:creationId xmlns:a16="http://schemas.microsoft.com/office/drawing/2014/main" id="{BFB0A435-7CFE-4512-8B4B-B029EE2E3E27}"/>
              </a:ext>
            </a:extLst>
          </p:cNvPr>
          <p:cNvSpPr txBox="1"/>
          <p:nvPr/>
        </p:nvSpPr>
        <p:spPr>
          <a:xfrm>
            <a:off x="5087701" y="2787712"/>
            <a:ext cx="4775666" cy="307777"/>
          </a:xfrm>
          <a:prstGeom prst="rect">
            <a:avLst/>
          </a:prstGeom>
          <a:noFill/>
        </p:spPr>
        <p:txBody>
          <a:bodyPr wrap="none" rtlCol="0">
            <a:spAutoFit/>
          </a:bodyPr>
          <a:lstStyle/>
          <a:p>
            <a:r>
              <a:rPr lang="en-US"/>
              <a:t>https://oehs.utah.edu/resource-center/forms/hazard-report</a:t>
            </a:r>
          </a:p>
        </p:txBody>
      </p:sp>
    </p:spTree>
    <p:extLst>
      <p:ext uri="{BB962C8B-B14F-4D97-AF65-F5344CB8AC3E}">
        <p14:creationId xmlns:p14="http://schemas.microsoft.com/office/powerpoint/2010/main" val="306374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heel(1)">
                                      <p:cBhvr>
                                        <p:cTn id="4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5" name="Shape 305"/>
          <p:cNvSpPr txBox="1">
            <a:spLocks noGrp="1"/>
          </p:cNvSpPr>
          <p:nvPr>
            <p:ph idx="1"/>
          </p:nvPr>
        </p:nvSpPr>
        <p:spPr>
          <a:xfrm>
            <a:off x="675861" y="1015999"/>
            <a:ext cx="8796130" cy="5912702"/>
          </a:xfrm>
        </p:spPr>
        <p:txBody>
          <a:bodyPr>
            <a:normAutofit/>
          </a:bodyPr>
          <a:lstStyle/>
          <a:p>
            <a:r>
              <a:rPr lang="en-US" sz="2800">
                <a:sym typeface="Arial"/>
              </a:rPr>
              <a:t>Use common sense when thinking about safety</a:t>
            </a:r>
          </a:p>
          <a:p>
            <a:pPr lvl="1"/>
            <a:r>
              <a:rPr lang="en-US" sz="2400">
                <a:sym typeface="Arial"/>
              </a:rPr>
              <a:t>Personal safety is ALWAYS more important than research activities</a:t>
            </a:r>
          </a:p>
          <a:p>
            <a:r>
              <a:rPr lang="en-US" sz="2800">
                <a:sym typeface="Arial"/>
              </a:rPr>
              <a:t>Read, understand, and abide by the rules and policies</a:t>
            </a:r>
          </a:p>
          <a:p>
            <a:pPr lvl="1"/>
            <a:r>
              <a:rPr lang="en-US" sz="2400">
                <a:sym typeface="Arial"/>
              </a:rPr>
              <a:t>Lab User Guide</a:t>
            </a:r>
          </a:p>
          <a:p>
            <a:pPr lvl="1"/>
            <a:r>
              <a:rPr lang="en-US" sz="2400">
                <a:sym typeface="Arial"/>
              </a:rPr>
              <a:t>Safety Videos</a:t>
            </a:r>
          </a:p>
          <a:p>
            <a:r>
              <a:rPr lang="en-US" sz="2800">
                <a:sym typeface="Arial"/>
              </a:rPr>
              <a:t>If you do not know – ASK Staff!!</a:t>
            </a:r>
          </a:p>
          <a:p>
            <a:r>
              <a:rPr lang="en-US" sz="2800">
                <a:sym typeface="Arial"/>
              </a:rPr>
              <a:t>There is no valid excuse for ignoring the rules</a:t>
            </a:r>
          </a:p>
          <a:p>
            <a:r>
              <a:rPr lang="en-US" sz="2800">
                <a:sym typeface="Arial"/>
              </a:rPr>
              <a:t>If you are in the lab your name must show on the “Users in Lab” page </a:t>
            </a:r>
          </a:p>
          <a:p>
            <a:r>
              <a:rPr lang="en-US" sz="2800">
                <a:sym typeface="Arial"/>
              </a:rPr>
              <a:t>Entry authorized only by card access</a:t>
            </a:r>
          </a:p>
          <a:p>
            <a:pPr lvl="1"/>
            <a:r>
              <a:rPr lang="en-US" sz="2467">
                <a:sym typeface="Arial"/>
              </a:rPr>
              <a:t>Notify Eric if </a:t>
            </a:r>
            <a:r>
              <a:rPr lang="en-US" sz="2467" err="1">
                <a:sym typeface="Arial"/>
              </a:rPr>
              <a:t>UCard</a:t>
            </a:r>
            <a:r>
              <a:rPr lang="en-US" sz="2467">
                <a:sym typeface="Arial"/>
              </a:rPr>
              <a:t> has been replaced</a:t>
            </a:r>
          </a:p>
        </p:txBody>
      </p:sp>
      <p:sp>
        <p:nvSpPr>
          <p:cNvPr id="304" name="Shape 304"/>
          <p:cNvSpPr txBox="1">
            <a:spLocks noGrp="1"/>
          </p:cNvSpPr>
          <p:nvPr>
            <p:ph type="title"/>
          </p:nvPr>
        </p:nvSpPr>
        <p:spPr/>
        <p:txBody>
          <a:bodyPr/>
          <a:lstStyle/>
          <a:p>
            <a:pPr lvl="0"/>
            <a:r>
              <a:rPr lang="en-US">
                <a:sym typeface="Arial"/>
              </a:rPr>
              <a:t>Think Laboratory Safety</a:t>
            </a:r>
          </a:p>
        </p:txBody>
      </p:sp>
    </p:spTree>
    <p:extLst>
      <p:ext uri="{BB962C8B-B14F-4D97-AF65-F5344CB8AC3E}">
        <p14:creationId xmlns:p14="http://schemas.microsoft.com/office/powerpoint/2010/main" val="814921119"/>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EC1A57-1263-ABC4-B38F-D365A1A579D1}"/>
              </a:ext>
            </a:extLst>
          </p:cNvPr>
          <p:cNvSpPr>
            <a:spLocks noGrp="1"/>
          </p:cNvSpPr>
          <p:nvPr>
            <p:ph idx="1"/>
          </p:nvPr>
        </p:nvSpPr>
        <p:spPr/>
        <p:txBody>
          <a:bodyPr vert="horz" lIns="91440" tIns="45720" rIns="91440" bIns="45720" rtlCol="0" anchor="t">
            <a:normAutofit/>
          </a:bodyPr>
          <a:lstStyle/>
          <a:p>
            <a:pPr marL="189865" indent="-189865"/>
            <a:r>
              <a:rPr lang="en-US" sz="2300" err="1">
                <a:cs typeface="Calibri"/>
              </a:rPr>
              <a:t>Nanofab</a:t>
            </a:r>
            <a:r>
              <a:rPr lang="en-US" sz="2300">
                <a:cs typeface="Calibri"/>
              </a:rPr>
              <a:t> staff makes PI aware of situation</a:t>
            </a:r>
          </a:p>
          <a:p>
            <a:pPr marL="189865" indent="-189865"/>
            <a:r>
              <a:rPr lang="en-US" sz="2300">
                <a:cs typeface="Calibri"/>
              </a:rPr>
              <a:t>Staff, PI, and student meet to understand student's perspective, understanding, decide on restrictions and make a plan to correct any misunderstandings</a:t>
            </a:r>
          </a:p>
          <a:p>
            <a:pPr marL="189865" indent="-189865"/>
            <a:r>
              <a:rPr lang="en-US" sz="2300">
                <a:cs typeface="Calibri"/>
              </a:rPr>
              <a:t>Restrictions include but are not limited to</a:t>
            </a:r>
          </a:p>
          <a:p>
            <a:pPr marL="570865" lvl="1" indent="-189865"/>
            <a:r>
              <a:rPr lang="en-US">
                <a:cs typeface="Calibri"/>
              </a:rPr>
              <a:t>Removal of after-hours access (temporary or permanent)</a:t>
            </a:r>
          </a:p>
          <a:p>
            <a:pPr marL="570865" lvl="1" indent="-189865"/>
            <a:r>
              <a:rPr lang="en-US">
                <a:cs typeface="Calibri"/>
              </a:rPr>
              <a:t>Removal of lab access (temporary or permanent)</a:t>
            </a:r>
          </a:p>
          <a:p>
            <a:pPr marL="570865" lvl="1" indent="-189865"/>
            <a:r>
              <a:rPr lang="en-US">
                <a:cs typeface="Calibri"/>
              </a:rPr>
              <a:t>Temporary tool disqualifications</a:t>
            </a:r>
          </a:p>
          <a:p>
            <a:pPr marL="570865" lvl="1" indent="-189865"/>
            <a:r>
              <a:rPr lang="en-US">
                <a:cs typeface="Calibri"/>
              </a:rPr>
              <a:t>Retraining of safety or equipment protocols</a:t>
            </a:r>
          </a:p>
          <a:p>
            <a:pPr marL="189865" indent="-189865"/>
            <a:r>
              <a:rPr lang="en-US" sz="2300">
                <a:cs typeface="Calibri"/>
              </a:rPr>
              <a:t>Student performs corrective actions as outlined by staff</a:t>
            </a:r>
          </a:p>
          <a:p>
            <a:pPr marL="189865" indent="-189865"/>
            <a:r>
              <a:rPr lang="en-US" sz="2300">
                <a:cs typeface="Calibri"/>
              </a:rPr>
              <a:t>Staff lifts any imposed temporary restrictions</a:t>
            </a:r>
          </a:p>
          <a:p>
            <a:pPr marL="189865" indent="-189865"/>
            <a:r>
              <a:rPr lang="en-US" sz="2300">
                <a:cs typeface="Calibri"/>
              </a:rPr>
              <a:t>Student does groundbreaking research, graduates, and becomes rich and famous</a:t>
            </a:r>
          </a:p>
        </p:txBody>
      </p:sp>
      <p:sp>
        <p:nvSpPr>
          <p:cNvPr id="3" name="Title 2">
            <a:extLst>
              <a:ext uri="{FF2B5EF4-FFF2-40B4-BE49-F238E27FC236}">
                <a16:creationId xmlns:a16="http://schemas.microsoft.com/office/drawing/2014/main" id="{27F61646-6DFE-C58F-E2C1-066781C3331C}"/>
              </a:ext>
            </a:extLst>
          </p:cNvPr>
          <p:cNvSpPr>
            <a:spLocks noGrp="1"/>
          </p:cNvSpPr>
          <p:nvPr>
            <p:ph type="title"/>
          </p:nvPr>
        </p:nvSpPr>
        <p:spPr/>
        <p:txBody>
          <a:bodyPr/>
          <a:lstStyle/>
          <a:p>
            <a:r>
              <a:rPr lang="en-US">
                <a:cs typeface="Calibri"/>
              </a:rPr>
              <a:t>Safety Violations</a:t>
            </a:r>
            <a:endParaRPr lang="en-US"/>
          </a:p>
        </p:txBody>
      </p:sp>
    </p:spTree>
    <p:extLst>
      <p:ext uri="{BB962C8B-B14F-4D97-AF65-F5344CB8AC3E}">
        <p14:creationId xmlns:p14="http://schemas.microsoft.com/office/powerpoint/2010/main" val="600389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0160000" cy="1015999"/>
          </a:xfrm>
        </p:spPr>
        <p:txBody>
          <a:bodyPr>
            <a:normAutofit fontScale="90000"/>
          </a:bodyPr>
          <a:lstStyle/>
          <a:p>
            <a:r>
              <a:rPr lang="en-US" err="1"/>
              <a:t>Nanofab</a:t>
            </a:r>
            <a:r>
              <a:rPr lang="en-US"/>
              <a:t> Electron Microscopy and Surface Analysis Lab Staff</a:t>
            </a:r>
          </a:p>
        </p:txBody>
      </p:sp>
      <p:pic>
        <p:nvPicPr>
          <p:cNvPr id="10" name="Picture 9" descr="Graphical user interface, text, application&#10;&#10;Description automatically generated">
            <a:extLst>
              <a:ext uri="{FF2B5EF4-FFF2-40B4-BE49-F238E27FC236}">
                <a16:creationId xmlns:a16="http://schemas.microsoft.com/office/drawing/2014/main" id="{852C5BEB-48DB-47A1-9852-E00406DDD08F}"/>
              </a:ext>
            </a:extLst>
          </p:cNvPr>
          <p:cNvPicPr>
            <a:picLocks noChangeAspect="1"/>
          </p:cNvPicPr>
          <p:nvPr/>
        </p:nvPicPr>
        <p:blipFill>
          <a:blip r:embed="rId3"/>
          <a:stretch>
            <a:fillRect/>
          </a:stretch>
        </p:blipFill>
        <p:spPr>
          <a:xfrm>
            <a:off x="264589" y="2964623"/>
            <a:ext cx="4010585" cy="1952898"/>
          </a:xfrm>
          <a:prstGeom prst="rect">
            <a:avLst/>
          </a:prstGeom>
        </p:spPr>
      </p:pic>
      <p:pic>
        <p:nvPicPr>
          <p:cNvPr id="12" name="Picture 11" descr="Graphical user interface, application, chat or text message, website&#10;&#10;Description automatically generated">
            <a:extLst>
              <a:ext uri="{FF2B5EF4-FFF2-40B4-BE49-F238E27FC236}">
                <a16:creationId xmlns:a16="http://schemas.microsoft.com/office/drawing/2014/main" id="{DDACCF17-0E92-4966-884E-FD4DB4DAA59B}"/>
              </a:ext>
            </a:extLst>
          </p:cNvPr>
          <p:cNvPicPr>
            <a:picLocks noChangeAspect="1"/>
          </p:cNvPicPr>
          <p:nvPr/>
        </p:nvPicPr>
        <p:blipFill>
          <a:blip r:embed="rId4"/>
          <a:stretch>
            <a:fillRect/>
          </a:stretch>
        </p:blipFill>
        <p:spPr>
          <a:xfrm>
            <a:off x="294995" y="4945516"/>
            <a:ext cx="3829584" cy="1991003"/>
          </a:xfrm>
          <a:prstGeom prst="rect">
            <a:avLst/>
          </a:prstGeom>
        </p:spPr>
      </p:pic>
      <p:pic>
        <p:nvPicPr>
          <p:cNvPr id="14" name="Picture 13" descr="Graphical user interface, text, application&#10;&#10;Description automatically generated">
            <a:extLst>
              <a:ext uri="{FF2B5EF4-FFF2-40B4-BE49-F238E27FC236}">
                <a16:creationId xmlns:a16="http://schemas.microsoft.com/office/drawing/2014/main" id="{51E895DD-1A27-46CA-ADFE-CA993DDE4B20}"/>
              </a:ext>
            </a:extLst>
          </p:cNvPr>
          <p:cNvPicPr>
            <a:picLocks noChangeAspect="1"/>
          </p:cNvPicPr>
          <p:nvPr/>
        </p:nvPicPr>
        <p:blipFill>
          <a:blip r:embed="rId5"/>
          <a:stretch>
            <a:fillRect/>
          </a:stretch>
        </p:blipFill>
        <p:spPr>
          <a:xfrm>
            <a:off x="3190547" y="993228"/>
            <a:ext cx="3943900" cy="1581371"/>
          </a:xfrm>
          <a:prstGeom prst="rect">
            <a:avLst/>
          </a:prstGeom>
        </p:spPr>
      </p:pic>
      <p:pic>
        <p:nvPicPr>
          <p:cNvPr id="22" name="Picture 21" descr="Graphical user interface, application&#10;&#10;Description automatically generated">
            <a:extLst>
              <a:ext uri="{FF2B5EF4-FFF2-40B4-BE49-F238E27FC236}">
                <a16:creationId xmlns:a16="http://schemas.microsoft.com/office/drawing/2014/main" id="{CAFFF00E-DE1C-4F5D-A82B-7CF76FE83B31}"/>
              </a:ext>
            </a:extLst>
          </p:cNvPr>
          <p:cNvPicPr>
            <a:picLocks noChangeAspect="1"/>
          </p:cNvPicPr>
          <p:nvPr/>
        </p:nvPicPr>
        <p:blipFill>
          <a:blip r:embed="rId6"/>
          <a:stretch>
            <a:fillRect/>
          </a:stretch>
        </p:blipFill>
        <p:spPr>
          <a:xfrm>
            <a:off x="3191206" y="2923252"/>
            <a:ext cx="4163006" cy="2019582"/>
          </a:xfrm>
          <a:prstGeom prst="rect">
            <a:avLst/>
          </a:prstGeom>
        </p:spPr>
      </p:pic>
      <p:pic>
        <p:nvPicPr>
          <p:cNvPr id="5" name="Picture 4" descr="A person in a suit and tie&#10;&#10;Description automatically generated with medium confidence">
            <a:extLst>
              <a:ext uri="{FF2B5EF4-FFF2-40B4-BE49-F238E27FC236}">
                <a16:creationId xmlns:a16="http://schemas.microsoft.com/office/drawing/2014/main" id="{3C2AC320-48A7-F627-F98A-6691BC09C25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39232"/>
          <a:stretch/>
        </p:blipFill>
        <p:spPr>
          <a:xfrm>
            <a:off x="264920" y="902729"/>
            <a:ext cx="2477692" cy="1762371"/>
          </a:xfrm>
          <a:prstGeom prst="rect">
            <a:avLst/>
          </a:prstGeom>
        </p:spPr>
      </p:pic>
      <p:grpSp>
        <p:nvGrpSpPr>
          <p:cNvPr id="11" name="Group 10">
            <a:extLst>
              <a:ext uri="{FF2B5EF4-FFF2-40B4-BE49-F238E27FC236}">
                <a16:creationId xmlns:a16="http://schemas.microsoft.com/office/drawing/2014/main" id="{D0D6B0C7-9C9C-AC9E-99D3-31084CB51C54}"/>
              </a:ext>
            </a:extLst>
          </p:cNvPr>
          <p:cNvGrpSpPr/>
          <p:nvPr/>
        </p:nvGrpSpPr>
        <p:grpSpPr>
          <a:xfrm>
            <a:off x="3396307" y="5299252"/>
            <a:ext cx="3186112" cy="1493930"/>
            <a:chOff x="6856198" y="994982"/>
            <a:chExt cx="3186112" cy="1493930"/>
          </a:xfrm>
        </p:grpSpPr>
        <p:pic>
          <p:nvPicPr>
            <p:cNvPr id="6" name="Picture 5" descr="A person with a beard and mustache&#10;&#10;Description automatically generated">
              <a:extLst>
                <a:ext uri="{FF2B5EF4-FFF2-40B4-BE49-F238E27FC236}">
                  <a16:creationId xmlns:a16="http://schemas.microsoft.com/office/drawing/2014/main" id="{8F3460F1-DCFD-713C-5C8B-1A984159CAE1}"/>
                </a:ext>
              </a:extLst>
            </p:cNvPr>
            <p:cNvPicPr>
              <a:picLocks noChangeAspect="1"/>
            </p:cNvPicPr>
            <p:nvPr/>
          </p:nvPicPr>
          <p:blipFill>
            <a:blip r:embed="rId8"/>
            <a:stretch>
              <a:fillRect/>
            </a:stretch>
          </p:blipFill>
          <p:spPr>
            <a:xfrm>
              <a:off x="6856198" y="994982"/>
              <a:ext cx="1018893" cy="1493930"/>
            </a:xfrm>
            <a:prstGeom prst="rect">
              <a:avLst/>
            </a:prstGeom>
          </p:spPr>
        </p:pic>
        <p:sp>
          <p:nvSpPr>
            <p:cNvPr id="9" name="TextBox 8">
              <a:extLst>
                <a:ext uri="{FF2B5EF4-FFF2-40B4-BE49-F238E27FC236}">
                  <a16:creationId xmlns:a16="http://schemas.microsoft.com/office/drawing/2014/main" id="{A053531E-B133-90AA-83AB-1E07F6853737}"/>
                </a:ext>
              </a:extLst>
            </p:cNvPr>
            <p:cNvSpPr txBox="1"/>
            <p:nvPr/>
          </p:nvSpPr>
          <p:spPr>
            <a:xfrm>
              <a:off x="7918621" y="1410730"/>
              <a:ext cx="212368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C00000"/>
                  </a:solidFill>
                  <a:latin typeface="Calibri"/>
                </a:rPr>
                <a:t>Bobby </a:t>
              </a:r>
              <a:r>
                <a:rPr lang="en-US" sz="1200" b="1" dirty="0" err="1">
                  <a:solidFill>
                    <a:srgbClr val="C00000"/>
                  </a:solidFill>
                  <a:latin typeface="Calibri"/>
                </a:rPr>
                <a:t>Duersch</a:t>
              </a:r>
              <a:endParaRPr lang="en-US" sz="1200" b="1" dirty="0">
                <a:solidFill>
                  <a:srgbClr val="C00000"/>
                </a:solidFill>
                <a:latin typeface="Calibri"/>
              </a:endParaRPr>
            </a:p>
            <a:p>
              <a:endParaRPr lang="en-US" sz="1200" dirty="0">
                <a:latin typeface="Calibri"/>
              </a:endParaRPr>
            </a:p>
            <a:p>
              <a:r>
                <a:rPr lang="en-US" sz="1200" dirty="0">
                  <a:latin typeface="Calibri"/>
                </a:rPr>
                <a:t>Materials Characterization </a:t>
              </a:r>
              <a:br>
                <a:rPr lang="en-US" sz="1200" dirty="0">
                  <a:latin typeface="Calibri"/>
                </a:rPr>
              </a:br>
              <a:r>
                <a:rPr lang="en-US" sz="1200" dirty="0">
                  <a:latin typeface="Calibri"/>
                </a:rPr>
                <a:t>Specialist</a:t>
              </a:r>
            </a:p>
          </p:txBody>
        </p:sp>
      </p:grpSp>
      <p:pic>
        <p:nvPicPr>
          <p:cNvPr id="17" name="Picture 16" descr="Graphical user interface, application&#10;&#10;Description automatically generated">
            <a:extLst>
              <a:ext uri="{FF2B5EF4-FFF2-40B4-BE49-F238E27FC236}">
                <a16:creationId xmlns:a16="http://schemas.microsoft.com/office/drawing/2014/main" id="{9CE2818E-CA0E-44BD-B4CB-5AEC3F13E80E}"/>
              </a:ext>
            </a:extLst>
          </p:cNvPr>
          <p:cNvPicPr>
            <a:picLocks noChangeAspect="1"/>
          </p:cNvPicPr>
          <p:nvPr/>
        </p:nvPicPr>
        <p:blipFill>
          <a:blip r:embed="rId9"/>
          <a:stretch>
            <a:fillRect/>
          </a:stretch>
        </p:blipFill>
        <p:spPr>
          <a:xfrm>
            <a:off x="6125937" y="3233811"/>
            <a:ext cx="3724795" cy="1352739"/>
          </a:xfrm>
          <a:prstGeom prst="rect">
            <a:avLst/>
          </a:prstGeom>
        </p:spPr>
      </p:pic>
    </p:spTree>
    <p:extLst>
      <p:ext uri="{BB962C8B-B14F-4D97-AF65-F5344CB8AC3E}">
        <p14:creationId xmlns:p14="http://schemas.microsoft.com/office/powerpoint/2010/main" val="516243947"/>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225425" lvl="1" indent="-225425">
              <a:lnSpc>
                <a:spcPct val="95000"/>
              </a:lnSpc>
              <a:spcBef>
                <a:spcPts val="0"/>
              </a:spcBef>
              <a:buClr>
                <a:srgbClr val="000000"/>
              </a:buClr>
              <a:buSzPct val="99462"/>
              <a:buFont typeface="Arial"/>
              <a:buChar char="•"/>
            </a:pPr>
            <a:r>
              <a:rPr lang="en-US" sz="3100" b="1">
                <a:solidFill>
                  <a:srgbClr val="000000"/>
                </a:solidFill>
                <a:latin typeface="Arial"/>
                <a:ea typeface="Arial"/>
                <a:cs typeface="Arial"/>
                <a:sym typeface="Arial"/>
              </a:rPr>
              <a:t>Your Safety -</a:t>
            </a:r>
            <a:r>
              <a:rPr lang="en-US" sz="3100">
                <a:solidFill>
                  <a:srgbClr val="000000"/>
                </a:solidFill>
                <a:latin typeface="Arial"/>
                <a:ea typeface="Arial"/>
                <a:cs typeface="Arial"/>
                <a:sym typeface="Arial"/>
              </a:rPr>
              <a:t> people who place themselves and others at risk will lose lab access privileges.</a:t>
            </a:r>
          </a:p>
          <a:p>
            <a:pPr marL="225425" lvl="1" indent="-225425">
              <a:lnSpc>
                <a:spcPct val="95000"/>
              </a:lnSpc>
              <a:spcBef>
                <a:spcPts val="0"/>
              </a:spcBef>
              <a:buClr>
                <a:srgbClr val="000000"/>
              </a:buClr>
              <a:buSzPct val="99462"/>
              <a:buFont typeface="Arial"/>
              <a:buChar char="•"/>
            </a:pPr>
            <a:r>
              <a:rPr lang="en-US" sz="3100" b="1">
                <a:solidFill>
                  <a:srgbClr val="000000"/>
                </a:solidFill>
                <a:latin typeface="Arial"/>
                <a:ea typeface="Arial"/>
                <a:cs typeface="Arial"/>
                <a:sym typeface="Arial"/>
              </a:rPr>
              <a:t>Your Community -</a:t>
            </a:r>
            <a:r>
              <a:rPr lang="en-US" sz="3100">
                <a:solidFill>
                  <a:srgbClr val="000000"/>
                </a:solidFill>
                <a:latin typeface="Arial"/>
                <a:ea typeface="Arial"/>
                <a:cs typeface="Arial"/>
                <a:sym typeface="Arial"/>
              </a:rPr>
              <a:t> Is this a better place for everyone because you are here?</a:t>
            </a:r>
          </a:p>
          <a:p>
            <a:pPr marL="225425" lvl="1" indent="-225425">
              <a:lnSpc>
                <a:spcPct val="95000"/>
              </a:lnSpc>
              <a:spcBef>
                <a:spcPts val="0"/>
              </a:spcBef>
              <a:buClr>
                <a:srgbClr val="000000"/>
              </a:buClr>
              <a:buSzPct val="99462"/>
              <a:buFont typeface="Arial"/>
              <a:buChar char="•"/>
            </a:pPr>
            <a:r>
              <a:rPr lang="en-US" sz="3100" b="1">
                <a:solidFill>
                  <a:srgbClr val="000000"/>
                </a:solidFill>
                <a:latin typeface="Arial"/>
                <a:ea typeface="Arial"/>
                <a:cs typeface="Arial"/>
                <a:sym typeface="Arial"/>
              </a:rPr>
              <a:t>Your Responsibility -</a:t>
            </a:r>
            <a:r>
              <a:rPr lang="en-US" sz="3100">
                <a:solidFill>
                  <a:srgbClr val="000000"/>
                </a:solidFill>
                <a:latin typeface="Arial"/>
                <a:ea typeface="Arial"/>
                <a:cs typeface="Arial"/>
                <a:sym typeface="Arial"/>
              </a:rPr>
              <a:t> if you see a problem, please talk to the individual or report it to the laboratory staff.</a:t>
            </a:r>
          </a:p>
          <a:p>
            <a:pPr marL="225425" lvl="1" indent="-225425">
              <a:lnSpc>
                <a:spcPct val="95000"/>
              </a:lnSpc>
              <a:spcBef>
                <a:spcPts val="0"/>
              </a:spcBef>
              <a:buClr>
                <a:srgbClr val="000000"/>
              </a:buClr>
              <a:buSzPct val="99462"/>
              <a:buFont typeface="Arial"/>
              <a:buChar char="•"/>
            </a:pPr>
            <a:r>
              <a:rPr lang="en-US" sz="3100" b="1">
                <a:solidFill>
                  <a:srgbClr val="000000"/>
                </a:solidFill>
                <a:latin typeface="Arial"/>
                <a:ea typeface="Arial"/>
                <a:cs typeface="Arial"/>
                <a:sym typeface="Arial"/>
              </a:rPr>
              <a:t>Your Accountability - </a:t>
            </a:r>
            <a:r>
              <a:rPr lang="en-US" sz="3100">
                <a:solidFill>
                  <a:srgbClr val="000000"/>
                </a:solidFill>
                <a:latin typeface="Arial"/>
                <a:ea typeface="Arial"/>
                <a:cs typeface="Arial"/>
                <a:sym typeface="Arial"/>
              </a:rPr>
              <a:t>If you create a problem, it is far better to “own-up” to it immediately</a:t>
            </a:r>
          </a:p>
          <a:p>
            <a:pPr marL="0" lvl="0" indent="0">
              <a:spcBef>
                <a:spcPts val="4200"/>
              </a:spcBef>
              <a:buNone/>
            </a:pPr>
            <a:r>
              <a:rPr lang="en-US" sz="4000"/>
              <a:t>O</a:t>
            </a:r>
            <a:r>
              <a:rPr lang="en-US" sz="4000">
                <a:solidFill>
                  <a:srgbClr val="000000"/>
                </a:solidFill>
                <a:latin typeface="Arial"/>
                <a:ea typeface="Arial"/>
                <a:cs typeface="Arial"/>
                <a:sym typeface="Arial"/>
              </a:rPr>
              <a:t>wnership, pride and discipline results from your respectful use of the </a:t>
            </a:r>
            <a:r>
              <a:rPr lang="en-US" sz="4000"/>
              <a:t>lab.</a:t>
            </a:r>
          </a:p>
        </p:txBody>
      </p:sp>
      <p:sp>
        <p:nvSpPr>
          <p:cNvPr id="3" name="Title 2"/>
          <p:cNvSpPr>
            <a:spLocks noGrp="1"/>
          </p:cNvSpPr>
          <p:nvPr>
            <p:ph type="title"/>
          </p:nvPr>
        </p:nvSpPr>
        <p:spPr/>
        <p:txBody>
          <a:bodyPr/>
          <a:lstStyle/>
          <a:p>
            <a:r>
              <a:rPr lang="en-US">
                <a:solidFill>
                  <a:srgbClr val="000000"/>
                </a:solidFill>
                <a:latin typeface="Arial"/>
                <a:ea typeface="Arial"/>
                <a:cs typeface="Arial"/>
                <a:sym typeface="Arial"/>
              </a:rPr>
              <a:t>This is your lab!</a:t>
            </a:r>
            <a:endParaRPr lang="en-US"/>
          </a:p>
        </p:txBody>
      </p:sp>
    </p:spTree>
    <p:extLst>
      <p:ext uri="{BB962C8B-B14F-4D97-AF65-F5344CB8AC3E}">
        <p14:creationId xmlns:p14="http://schemas.microsoft.com/office/powerpoint/2010/main" val="3445055375"/>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wearing a mask and gloves holding a circular object&#10;&#10;Description automatically generated">
            <a:extLst>
              <a:ext uri="{FF2B5EF4-FFF2-40B4-BE49-F238E27FC236}">
                <a16:creationId xmlns:a16="http://schemas.microsoft.com/office/drawing/2014/main" id="{D1C18864-B00F-0216-EFA9-DE549473A0C1}"/>
              </a:ext>
            </a:extLst>
          </p:cNvPr>
          <p:cNvPicPr>
            <a:picLocks noGrp="1" noChangeAspect="1"/>
          </p:cNvPicPr>
          <p:nvPr>
            <p:ph idx="1"/>
          </p:nvPr>
        </p:nvPicPr>
        <p:blipFill>
          <a:blip r:embed="rId2"/>
          <a:stretch>
            <a:fillRect/>
          </a:stretch>
        </p:blipFill>
        <p:spPr>
          <a:xfrm>
            <a:off x="2849564" y="1015999"/>
            <a:ext cx="4433637" cy="5912702"/>
          </a:xfrm>
        </p:spPr>
      </p:pic>
      <p:sp>
        <p:nvSpPr>
          <p:cNvPr id="3" name="Title 2">
            <a:extLst>
              <a:ext uri="{FF2B5EF4-FFF2-40B4-BE49-F238E27FC236}">
                <a16:creationId xmlns:a16="http://schemas.microsoft.com/office/drawing/2014/main" id="{75288E2B-7AB7-F1D9-3AA0-F652C349EB99}"/>
              </a:ext>
            </a:extLst>
          </p:cNvPr>
          <p:cNvSpPr>
            <a:spLocks noGrp="1"/>
          </p:cNvSpPr>
          <p:nvPr>
            <p:ph type="title"/>
          </p:nvPr>
        </p:nvSpPr>
        <p:spPr/>
        <p:txBody>
          <a:bodyPr/>
          <a:lstStyle/>
          <a:p>
            <a:r>
              <a:rPr lang="en-US" dirty="0">
                <a:cs typeface="Calibri"/>
              </a:rPr>
              <a:t>Questions?</a:t>
            </a:r>
            <a:endParaRPr lang="en-US" dirty="0"/>
          </a:p>
        </p:txBody>
      </p:sp>
    </p:spTree>
    <p:extLst>
      <p:ext uri="{BB962C8B-B14F-4D97-AF65-F5344CB8AC3E}">
        <p14:creationId xmlns:p14="http://schemas.microsoft.com/office/powerpoint/2010/main" val="388091997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2903" y="3517901"/>
            <a:ext cx="9606961" cy="1181100"/>
          </a:xfrm>
        </p:spPr>
        <p:txBody>
          <a:bodyPr/>
          <a:lstStyle/>
          <a:p>
            <a:pPr marL="0" indent="0" algn="ctr">
              <a:buNone/>
            </a:pPr>
            <a:r>
              <a:rPr lang="en-US">
                <a:solidFill>
                  <a:srgbClr val="FF0000"/>
                </a:solidFill>
              </a:rPr>
              <a:t>(PAY ATTENTION TO THIS PART)</a:t>
            </a:r>
          </a:p>
          <a:p>
            <a:pPr algn="ctr"/>
            <a:endParaRPr lang="en-US"/>
          </a:p>
        </p:txBody>
      </p:sp>
      <p:sp>
        <p:nvSpPr>
          <p:cNvPr id="3" name="Title 2"/>
          <p:cNvSpPr>
            <a:spLocks noGrp="1"/>
          </p:cNvSpPr>
          <p:nvPr>
            <p:ph type="title"/>
          </p:nvPr>
        </p:nvSpPr>
        <p:spPr>
          <a:xfrm>
            <a:off x="1270000" y="2349500"/>
            <a:ext cx="7620000" cy="1168401"/>
          </a:xfrm>
        </p:spPr>
        <p:txBody>
          <a:bodyPr>
            <a:noAutofit/>
          </a:bodyPr>
          <a:lstStyle/>
          <a:p>
            <a:r>
              <a:rPr lang="en-US" sz="7333"/>
              <a:t>BILLING</a:t>
            </a:r>
          </a:p>
        </p:txBody>
      </p:sp>
    </p:spTree>
    <p:extLst>
      <p:ext uri="{BB962C8B-B14F-4D97-AF65-F5344CB8AC3E}">
        <p14:creationId xmlns:p14="http://schemas.microsoft.com/office/powerpoint/2010/main" val="183970535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0160000" cy="1015999"/>
          </a:xfrm>
        </p:spPr>
        <p:txBody>
          <a:bodyPr>
            <a:normAutofit/>
          </a:bodyPr>
          <a:lstStyle/>
          <a:p>
            <a:r>
              <a:rPr lang="en-US"/>
              <a:t>We have moved our billing</a:t>
            </a:r>
            <a:endParaRPr lang="en-US" sz="4000" b="1">
              <a:latin typeface="+mn-lt"/>
            </a:endParaRPr>
          </a:p>
        </p:txBody>
      </p:sp>
      <p:sp>
        <p:nvSpPr>
          <p:cNvPr id="4" name="Content Placeholder 3">
            <a:extLst>
              <a:ext uri="{FF2B5EF4-FFF2-40B4-BE49-F238E27FC236}">
                <a16:creationId xmlns:a16="http://schemas.microsoft.com/office/drawing/2014/main" id="{F8B5F476-142A-3996-9FE1-643EC661CCF1}"/>
              </a:ext>
            </a:extLst>
          </p:cNvPr>
          <p:cNvSpPr>
            <a:spLocks noGrp="1"/>
          </p:cNvSpPr>
          <p:nvPr>
            <p:ph idx="1"/>
          </p:nvPr>
        </p:nvSpPr>
        <p:spPr/>
        <p:txBody>
          <a:bodyPr vert="horz" lIns="91440" tIns="45720" rIns="91440" bIns="45720" rtlCol="0" anchor="t">
            <a:normAutofit/>
          </a:bodyPr>
          <a:lstStyle/>
          <a:p>
            <a:pPr marL="189865" indent="-189865"/>
            <a:endParaRPr lang="en-US">
              <a:cs typeface="Calibri"/>
            </a:endParaRPr>
          </a:p>
          <a:p>
            <a:pPr marL="189865" indent="-189865"/>
            <a:r>
              <a:rPr lang="en-US" sz="2400">
                <a:ea typeface="+mn-lt"/>
                <a:cs typeface="+mn-lt"/>
              </a:rPr>
              <a:t>Billing now runs through HSC Cores </a:t>
            </a:r>
            <a:r>
              <a:rPr lang="en-US" sz="2400">
                <a:ea typeface="+mn-lt"/>
                <a:cs typeface="+mn-lt"/>
                <a:hlinkClick r:id="rId3"/>
              </a:rPr>
              <a:t>https://cores.utah.edu</a:t>
            </a:r>
            <a:r>
              <a:rPr lang="en-US" sz="2400">
                <a:ea typeface="+mn-lt"/>
                <a:cs typeface="+mn-lt"/>
              </a:rPr>
              <a:t> </a:t>
            </a:r>
          </a:p>
          <a:p>
            <a:pPr marL="189865" indent="-189865"/>
            <a:r>
              <a:rPr lang="en-US" sz="2400">
                <a:ea typeface="+mn-lt"/>
                <a:cs typeface="+mn-lt"/>
              </a:rPr>
              <a:t>Invoices are automatically billed to your account on the 1st of the month</a:t>
            </a:r>
            <a:endParaRPr lang="en-US" sz="2400">
              <a:cs typeface="Calibri"/>
            </a:endParaRPr>
          </a:p>
          <a:p>
            <a:pPr marL="570865" lvl="1" indent="-189865">
              <a:buFont typeface="Courier New" panose="05000000000000000000" pitchFamily="2" charset="2"/>
              <a:buChar char="o"/>
            </a:pPr>
            <a:r>
              <a:rPr lang="en-US">
                <a:cs typeface="Calibri"/>
              </a:rPr>
              <a:t>Example: August invoices will be billed on September 1st</a:t>
            </a:r>
          </a:p>
          <a:p>
            <a:pPr marL="189865" indent="-189865"/>
            <a:r>
              <a:rPr lang="en-US" sz="2400">
                <a:cs typeface="Calibri"/>
              </a:rPr>
              <a:t>PI's and researchers need to be checking their lab activities regularly  </a:t>
            </a:r>
            <a:endParaRPr lang="en-US" sz="2400"/>
          </a:p>
          <a:p>
            <a:pPr marL="570865" lvl="1" indent="-189865">
              <a:buFont typeface="Courier New" panose="05000000000000000000" pitchFamily="2" charset="2"/>
              <a:buChar char="o"/>
            </a:pPr>
            <a:r>
              <a:rPr lang="en-US">
                <a:ea typeface="+mn-lt"/>
                <a:cs typeface="+mn-lt"/>
                <a:hlinkClick r:id="rId4"/>
              </a:rPr>
              <a:t>https://resource.cores.utah.edu/auth/login</a:t>
            </a:r>
            <a:endParaRPr lang="en-US">
              <a:cs typeface="Calibri"/>
            </a:endParaRPr>
          </a:p>
          <a:p>
            <a:pPr marL="570865" lvl="1" indent="-189865">
              <a:buFont typeface="Courier New" panose="05000000000000000000" pitchFamily="2" charset="2"/>
              <a:buChar char="o"/>
            </a:pPr>
            <a:r>
              <a:rPr lang="en-US">
                <a:cs typeface="Calibri"/>
              </a:rPr>
              <a:t>My Orders </a:t>
            </a:r>
          </a:p>
          <a:p>
            <a:pPr marL="189865" indent="-189865"/>
            <a:r>
              <a:rPr lang="en-US" sz="2400">
                <a:cs typeface="Calibri"/>
              </a:rPr>
              <a:t>Researchers must submit Cost Adjustment Requests prior to the last day of the month </a:t>
            </a:r>
          </a:p>
          <a:p>
            <a:pPr marL="570865" lvl="1" indent="-189865">
              <a:buFont typeface="Courier New" panose="05000000000000000000" pitchFamily="2" charset="2"/>
              <a:buChar char="o"/>
            </a:pPr>
            <a:r>
              <a:rPr lang="en-US">
                <a:ea typeface="+mn-lt"/>
                <a:cs typeface="+mn-lt"/>
                <a:hlinkClick r:id="rId5"/>
              </a:rPr>
              <a:t>https://www.nanofab.utah.edu/cost-activity-adjustment-request/</a:t>
            </a:r>
            <a:r>
              <a:rPr lang="en-US">
                <a:ea typeface="+mn-lt"/>
                <a:cs typeface="+mn-lt"/>
              </a:rPr>
              <a:t> </a:t>
            </a:r>
            <a:endParaRPr lang="en-US">
              <a:cs typeface="Calibri"/>
            </a:endParaRPr>
          </a:p>
          <a:p>
            <a:pPr marL="189865" indent="-189865"/>
            <a:r>
              <a:rPr lang="en-US" sz="2400">
                <a:cs typeface="Calibri"/>
              </a:rPr>
              <a:t>PI's and Admins may inform HSC Cores of incorrect </a:t>
            </a:r>
            <a:r>
              <a:rPr lang="en-US" sz="2400" err="1">
                <a:cs typeface="Calibri"/>
              </a:rPr>
              <a:t>chartfields</a:t>
            </a:r>
            <a:r>
              <a:rPr lang="en-US" sz="2400">
                <a:cs typeface="Calibri"/>
              </a:rPr>
              <a:t> and account changes</a:t>
            </a:r>
            <a:endParaRPr lang="en-US" sz="2300">
              <a:cs typeface="Calibri"/>
            </a:endParaRPr>
          </a:p>
          <a:p>
            <a:pPr marL="570865" lvl="1" indent="-189865">
              <a:buFont typeface="Courier New" panose="05000000000000000000" pitchFamily="2" charset="2"/>
              <a:buChar char="o"/>
            </a:pPr>
            <a:r>
              <a:rPr lang="en-US">
                <a:cs typeface="Calibri"/>
                <a:hlinkClick r:id="rId6"/>
              </a:rPr>
              <a:t>billing@cores.utah.edu</a:t>
            </a:r>
            <a:r>
              <a:rPr lang="en-US">
                <a:cs typeface="Calibri"/>
              </a:rPr>
              <a:t>  </a:t>
            </a:r>
          </a:p>
          <a:p>
            <a:pPr marL="189865" indent="-189865"/>
            <a:r>
              <a:rPr lang="en-US" sz="2400">
                <a:cs typeface="Calibri"/>
              </a:rPr>
              <a:t>No changes can be made to an invoice once it has been billed</a:t>
            </a:r>
          </a:p>
          <a:p>
            <a:pPr marL="189865" indent="-189865"/>
            <a:endParaRPr lang="en-US" sz="2300">
              <a:cs typeface="Calibri"/>
            </a:endParaRPr>
          </a:p>
          <a:p>
            <a:pPr marL="189865" indent="-189865"/>
            <a:endParaRPr lang="en-US" sz="2300">
              <a:cs typeface="Calibri"/>
            </a:endParaRPr>
          </a:p>
        </p:txBody>
      </p:sp>
    </p:spTree>
    <p:extLst>
      <p:ext uri="{BB962C8B-B14F-4D97-AF65-F5344CB8AC3E}">
        <p14:creationId xmlns:p14="http://schemas.microsoft.com/office/powerpoint/2010/main" val="203307484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pPr marL="189865" indent="-189865"/>
            <a:endParaRPr lang="en-US" sz="2400">
              <a:ea typeface="+mn-lt"/>
              <a:cs typeface="+mn-lt"/>
            </a:endParaRPr>
          </a:p>
          <a:p>
            <a:pPr marL="189865" indent="-189865"/>
            <a:r>
              <a:rPr lang="en-US" sz="2400">
                <a:ea typeface="+mn-lt"/>
                <a:cs typeface="+mn-lt"/>
              </a:rPr>
              <a:t>Reservations</a:t>
            </a:r>
          </a:p>
          <a:p>
            <a:pPr marL="570865" lvl="1" indent="-189865">
              <a:buFont typeface="Courier New,monospace" panose="020B0604020202020204" pitchFamily="34" charset="0"/>
              <a:buChar char="o"/>
            </a:pPr>
            <a:r>
              <a:rPr lang="en-US">
                <a:ea typeface="+mn-lt"/>
                <a:cs typeface="+mn-lt"/>
              </a:rPr>
              <a:t>Reservations can be modified or canceled at any time prior to the start of the reservation</a:t>
            </a:r>
          </a:p>
          <a:p>
            <a:pPr marL="570865" lvl="1" indent="-189865">
              <a:buFont typeface="Courier New,monospace" panose="020B0604020202020204" pitchFamily="34" charset="0"/>
              <a:buChar char="o"/>
            </a:pPr>
            <a:r>
              <a:rPr lang="en-US">
                <a:ea typeface="+mn-lt"/>
                <a:cs typeface="+mn-lt"/>
              </a:rPr>
              <a:t>Reservations CANNOT be modified after the reservation has begun</a:t>
            </a:r>
            <a:endParaRPr lang="en-US"/>
          </a:p>
          <a:p>
            <a:pPr marL="0" indent="0">
              <a:buNone/>
            </a:pPr>
            <a:endParaRPr lang="en-US" sz="2400">
              <a:ea typeface="+mn-lt"/>
              <a:cs typeface="+mn-lt"/>
            </a:endParaRPr>
          </a:p>
          <a:p>
            <a:pPr marL="189865" indent="-189865"/>
            <a:r>
              <a:rPr lang="en-US" sz="2400">
                <a:ea typeface="+mn-lt"/>
                <a:cs typeface="+mn-lt"/>
              </a:rPr>
              <a:t>Three tool categories</a:t>
            </a:r>
            <a:endParaRPr lang="en-US" sz="2400">
              <a:cs typeface="Calibri"/>
            </a:endParaRPr>
          </a:p>
          <a:p>
            <a:pPr marL="838200" lvl="1" indent="-457200">
              <a:buAutoNum type="arabicPeriod"/>
            </a:pPr>
            <a:r>
              <a:rPr lang="en-US">
                <a:ea typeface="+mn-lt"/>
                <a:cs typeface="+mn-lt"/>
              </a:rPr>
              <a:t>Tools without interlocks (reservation required)</a:t>
            </a:r>
            <a:endParaRPr lang="en-US">
              <a:cs typeface="Calibri"/>
            </a:endParaRPr>
          </a:p>
          <a:p>
            <a:pPr marL="838200" lvl="1" indent="-457200">
              <a:buAutoNum type="arabicPeriod"/>
            </a:pPr>
            <a:r>
              <a:rPr lang="en-US">
                <a:ea typeface="+mn-lt"/>
                <a:cs typeface="+mn-lt"/>
              </a:rPr>
              <a:t>Tools with interlocks (reservation required)</a:t>
            </a:r>
            <a:endParaRPr lang="en-US">
              <a:cs typeface="Calibri"/>
            </a:endParaRPr>
          </a:p>
          <a:p>
            <a:pPr marL="838200" lvl="1" indent="-457200">
              <a:buAutoNum type="arabicPeriod"/>
            </a:pPr>
            <a:r>
              <a:rPr lang="en-US">
                <a:ea typeface="+mn-lt"/>
                <a:cs typeface="+mn-lt"/>
              </a:rPr>
              <a:t>Walk-up (reservation not required)</a:t>
            </a:r>
            <a:endParaRPr lang="en-US">
              <a:cs typeface="Calibri"/>
            </a:endParaRPr>
          </a:p>
          <a:p>
            <a:pPr marL="0" indent="0">
              <a:buNone/>
            </a:pPr>
            <a:endParaRPr lang="en-US" sz="2400">
              <a:ea typeface="+mn-lt"/>
              <a:cs typeface="+mn-lt"/>
            </a:endParaRPr>
          </a:p>
          <a:p>
            <a:pPr marL="189865" indent="-189865"/>
            <a:endParaRPr lang="en-US" sz="2400">
              <a:cs typeface="Calibri"/>
            </a:endParaRPr>
          </a:p>
          <a:p>
            <a:pPr marL="0" indent="0">
              <a:buNone/>
            </a:pPr>
            <a:endParaRPr lang="en-US" sz="2400">
              <a:cs typeface="Calibri"/>
            </a:endParaRPr>
          </a:p>
          <a:p>
            <a:pPr marL="0" indent="0">
              <a:buNone/>
            </a:pPr>
            <a:endParaRPr lang="en-US" sz="2800">
              <a:cs typeface="Calibri"/>
            </a:endParaRPr>
          </a:p>
          <a:p>
            <a:endParaRPr lang="en-US">
              <a:cs typeface="Calibri"/>
            </a:endParaRPr>
          </a:p>
        </p:txBody>
      </p:sp>
      <p:sp>
        <p:nvSpPr>
          <p:cNvPr id="3" name="Title 2"/>
          <p:cNvSpPr>
            <a:spLocks noGrp="1"/>
          </p:cNvSpPr>
          <p:nvPr>
            <p:ph type="title"/>
          </p:nvPr>
        </p:nvSpPr>
        <p:spPr/>
        <p:txBody>
          <a:bodyPr/>
          <a:lstStyle/>
          <a:p>
            <a:r>
              <a:rPr lang="en-US"/>
              <a:t>Cleanroom</a:t>
            </a:r>
          </a:p>
        </p:txBody>
      </p:sp>
    </p:spTree>
    <p:extLst>
      <p:ext uri="{BB962C8B-B14F-4D97-AF65-F5344CB8AC3E}">
        <p14:creationId xmlns:p14="http://schemas.microsoft.com/office/powerpoint/2010/main" val="139914292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vert="horz" lIns="91440" tIns="45720" rIns="91440" bIns="45720" rtlCol="0" anchor="t">
            <a:normAutofit/>
          </a:bodyPr>
          <a:lstStyle/>
          <a:p>
            <a:pPr marL="457200" indent="-457200">
              <a:buAutoNum type="arabicPeriod"/>
            </a:pPr>
            <a:r>
              <a:rPr lang="en-US" sz="2400" dirty="0">
                <a:ea typeface="+mn-lt"/>
                <a:cs typeface="+mn-lt"/>
              </a:rPr>
              <a:t>Tools without interlocks</a:t>
            </a:r>
            <a:endParaRPr lang="en-US" sz="2300" dirty="0">
              <a:cs typeface="Calibri"/>
            </a:endParaRPr>
          </a:p>
          <a:p>
            <a:pPr marL="723900" lvl="1" indent="-342900">
              <a:buFont typeface="Courier New" panose="020B0604020202020204" pitchFamily="34" charset="0"/>
              <a:buChar char="o"/>
            </a:pPr>
            <a:r>
              <a:rPr lang="en-US" dirty="0">
                <a:cs typeface="Calibri"/>
              </a:rPr>
              <a:t>Billing charges based on reservation only</a:t>
            </a:r>
          </a:p>
          <a:p>
            <a:pPr marL="381000" lvl="1" indent="0">
              <a:buNone/>
            </a:pPr>
            <a:endParaRPr lang="en-US">
              <a:cs typeface="Calibri"/>
            </a:endParaRPr>
          </a:p>
          <a:p>
            <a:pPr marL="457200" indent="-457200">
              <a:buAutoNum type="arabicPeriod"/>
            </a:pPr>
            <a:r>
              <a:rPr lang="en-US" sz="2400" dirty="0">
                <a:cs typeface="Calibri"/>
              </a:rPr>
              <a:t>Tools with interlocks</a:t>
            </a:r>
          </a:p>
          <a:p>
            <a:pPr marL="723900" lvl="1" indent="-342900">
              <a:buFont typeface="Courier New,monospace" panose="020B0604020202020204" pitchFamily="34" charset="0"/>
              <a:buChar char="o"/>
            </a:pPr>
            <a:r>
              <a:rPr lang="en-US" dirty="0">
                <a:ea typeface="+mn-lt"/>
                <a:cs typeface="+mn-lt"/>
              </a:rPr>
              <a:t>Billing charge starts at the beginning of the reservation </a:t>
            </a:r>
          </a:p>
          <a:p>
            <a:pPr marL="723900" indent="-342900">
              <a:buFont typeface="Courier New,monospace" panose="020B0604020202020204" pitchFamily="34" charset="0"/>
              <a:buChar char="o"/>
            </a:pPr>
            <a:r>
              <a:rPr lang="en-US" sz="2000" dirty="0">
                <a:cs typeface="Calibri"/>
              </a:rPr>
              <a:t>Billing charge ends when the tool is locked</a:t>
            </a:r>
            <a:endParaRPr lang="en-US" sz="2000" dirty="0">
              <a:ea typeface="+mn-lt"/>
              <a:cs typeface="+mn-lt"/>
            </a:endParaRPr>
          </a:p>
          <a:p>
            <a:pPr marL="1104900" lvl="1" indent="-342900">
              <a:buFont typeface="Courier New,monospace" panose="020B0604020202020204" pitchFamily="34" charset="0"/>
              <a:buChar char="o"/>
            </a:pPr>
            <a:r>
              <a:rPr lang="en-US" dirty="0">
                <a:ea typeface="+mn-lt"/>
                <a:cs typeface="+mn-lt"/>
              </a:rPr>
              <a:t>If you fail to lock the tool, charges continue to accumulate </a:t>
            </a:r>
            <a:endParaRPr lang="en-US" dirty="0"/>
          </a:p>
          <a:p>
            <a:pPr marL="0" indent="0">
              <a:buNone/>
            </a:pPr>
            <a:endParaRPr lang="en-US" sz="2400">
              <a:cs typeface="Calibri"/>
            </a:endParaRPr>
          </a:p>
          <a:p>
            <a:pPr marL="0" indent="0">
              <a:buNone/>
            </a:pPr>
            <a:r>
              <a:rPr lang="en-US" sz="2400" dirty="0">
                <a:cs typeface="Calibri"/>
              </a:rPr>
              <a:t>Other notes for tools with interlocks</a:t>
            </a:r>
          </a:p>
          <a:p>
            <a:pPr marL="838200" lvl="1" indent="-342900">
              <a:buFont typeface="Courier New" panose="020B0604020202020204" pitchFamily="34" charset="0"/>
              <a:buChar char="o"/>
            </a:pPr>
            <a:r>
              <a:rPr lang="en-US" dirty="0">
                <a:cs typeface="Calibri"/>
              </a:rPr>
              <a:t>When the tool is locked, any remaining time on the reservation will be immediately deleted</a:t>
            </a:r>
          </a:p>
          <a:p>
            <a:pPr marL="838200" lvl="1" indent="-342900">
              <a:buFont typeface="Courier New" panose="020B0604020202020204" pitchFamily="34" charset="0"/>
              <a:buChar char="o"/>
            </a:pPr>
            <a:r>
              <a:rPr lang="en-US" dirty="0">
                <a:ea typeface="+mn-lt"/>
                <a:cs typeface="+mn-lt"/>
              </a:rPr>
              <a:t>If the usage of Member A extends into the reservation of Member B, staff will be notified automatically and will make the necessary adjustments </a:t>
            </a:r>
          </a:p>
          <a:p>
            <a:pPr marL="951865" lvl="2" indent="-189865">
              <a:buFont typeface="Courier New" panose="05000000000000000000" pitchFamily="2" charset="2"/>
              <a:buChar char="o"/>
            </a:pPr>
            <a:endParaRPr lang="en-US" sz="1650">
              <a:cs typeface="Calibri"/>
            </a:endParaRPr>
          </a:p>
          <a:p>
            <a:pPr marL="951865" lvl="2" indent="-189865">
              <a:buFont typeface="Courier New" panose="02070309020205020404" pitchFamily="49" charset="0"/>
              <a:buChar char="o"/>
            </a:pPr>
            <a:endParaRPr lang="en-US" sz="1650">
              <a:cs typeface="Calibri"/>
            </a:endParaRPr>
          </a:p>
          <a:p>
            <a:pPr marL="0" indent="0">
              <a:buNone/>
            </a:pPr>
            <a:endParaRPr lang="en-US" sz="2400">
              <a:cs typeface="Calibri"/>
            </a:endParaRPr>
          </a:p>
          <a:p>
            <a:pPr marL="723900" lvl="1" indent="-342900">
              <a:buFont typeface="Courier New" panose="020B0604020202020204" pitchFamily="34" charset="0"/>
              <a:buChar char="o"/>
            </a:pPr>
            <a:endParaRPr lang="en-US">
              <a:cs typeface="Calibri"/>
            </a:endParaRPr>
          </a:p>
          <a:p>
            <a:pPr marL="723900" indent="0">
              <a:buFont typeface="Courier New" panose="020B0604020202020204" pitchFamily="34" charset="0"/>
              <a:buChar char="o"/>
            </a:pPr>
            <a:endParaRPr lang="en-US">
              <a:cs typeface="Calibri"/>
            </a:endParaRPr>
          </a:p>
          <a:p>
            <a:pPr marL="762000" lvl="1" indent="0">
              <a:buNone/>
            </a:pPr>
            <a:endParaRPr lang="en-US" sz="1700">
              <a:cs typeface="Calibri"/>
            </a:endParaRPr>
          </a:p>
          <a:p>
            <a:pPr marL="0" indent="0">
              <a:buFont typeface="Arial" panose="020B0604020202020204" pitchFamily="34" charset="0"/>
              <a:buNone/>
            </a:pPr>
            <a:endParaRPr lang="en-US" sz="2400">
              <a:cs typeface="Calibri"/>
            </a:endParaRPr>
          </a:p>
          <a:p>
            <a:pPr marL="189865" indent="-189865">
              <a:buFont typeface="Courier New" panose="020B0604020202020204" pitchFamily="34" charset="0"/>
              <a:buChar char="o"/>
            </a:pPr>
            <a:endParaRPr lang="en-US" sz="2400">
              <a:cs typeface="Calibri"/>
            </a:endParaRPr>
          </a:p>
          <a:p>
            <a:pPr marL="189865" indent="-189865"/>
            <a:endParaRPr lang="en-US" sz="2400">
              <a:cs typeface="Calibri"/>
            </a:endParaRPr>
          </a:p>
          <a:p>
            <a:pPr marL="0" indent="0">
              <a:buNone/>
            </a:pPr>
            <a:endParaRPr lang="en-US" sz="2400">
              <a:cs typeface="Calibri"/>
            </a:endParaRPr>
          </a:p>
          <a:p>
            <a:pPr marL="0" indent="0">
              <a:buNone/>
            </a:pPr>
            <a:endParaRPr lang="en-US" sz="2800">
              <a:cs typeface="Calibri"/>
            </a:endParaRPr>
          </a:p>
          <a:p>
            <a:endParaRPr lang="en-US">
              <a:cs typeface="Calibri"/>
            </a:endParaRPr>
          </a:p>
        </p:txBody>
      </p:sp>
      <p:sp>
        <p:nvSpPr>
          <p:cNvPr id="3" name="Title 2"/>
          <p:cNvSpPr>
            <a:spLocks noGrp="1"/>
          </p:cNvSpPr>
          <p:nvPr>
            <p:ph type="title"/>
          </p:nvPr>
        </p:nvSpPr>
        <p:spPr/>
        <p:txBody>
          <a:bodyPr/>
          <a:lstStyle/>
          <a:p>
            <a:r>
              <a:rPr lang="en-US"/>
              <a:t>Cleanroom</a:t>
            </a:r>
          </a:p>
        </p:txBody>
      </p:sp>
    </p:spTree>
    <p:extLst>
      <p:ext uri="{BB962C8B-B14F-4D97-AF65-F5344CB8AC3E}">
        <p14:creationId xmlns:p14="http://schemas.microsoft.com/office/powerpoint/2010/main" val="2647809434"/>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32</TotalTime>
  <Words>3653</Words>
  <Application>Microsoft Office PowerPoint</Application>
  <PresentationFormat>Custom</PresentationFormat>
  <Paragraphs>415</Paragraphs>
  <Slides>51</Slides>
  <Notes>26</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Annual Safety Requirements</vt:lpstr>
      <vt:lpstr>Agenda</vt:lpstr>
      <vt:lpstr>Nanofab Cleanroom Staff</vt:lpstr>
      <vt:lpstr>Nanofab Electron Microscopy and Surface Analysis Lab Staff</vt:lpstr>
      <vt:lpstr>BILLING</vt:lpstr>
      <vt:lpstr>We have moved our billing</vt:lpstr>
      <vt:lpstr>Cleanroom</vt:lpstr>
      <vt:lpstr>Cleanroom</vt:lpstr>
      <vt:lpstr>Cleanroom</vt:lpstr>
      <vt:lpstr>Cost Activity Adjustments </vt:lpstr>
      <vt:lpstr>PI’s and Admins</vt:lpstr>
      <vt:lpstr>Contact Us!</vt:lpstr>
      <vt:lpstr>Electron Microscopy and Surface Analysis Lab Updates</vt:lpstr>
      <vt:lpstr>Nano-CT: Zeiss Xradia 620 Versa  High resolution, 3D Xray tomography</vt:lpstr>
      <vt:lpstr>PowerPoint Presentation</vt:lpstr>
      <vt:lpstr>JEOL JSM IT-200LV SEM</vt:lpstr>
      <vt:lpstr>AFM upgrade (Bruker Dimension Icon PT)</vt:lpstr>
      <vt:lpstr>AFM upgrade (Bruker Dimension Icon PT)</vt:lpstr>
      <vt:lpstr>Hi-Res XRD  Bruker Discover D8</vt:lpstr>
      <vt:lpstr>Hi-Res XRD Bruker Discover D8</vt:lpstr>
      <vt:lpstr>Cathodoluminescence (CL) Detector for Teneo SEM</vt:lpstr>
      <vt:lpstr>New Technical Staff Member</vt:lpstr>
      <vt:lpstr>EMSAL Differences in Billing </vt:lpstr>
      <vt:lpstr>EMSAL Questions</vt:lpstr>
      <vt:lpstr>Cleanroom Updates</vt:lpstr>
      <vt:lpstr>Visit From Burgess Owens Member of U.S. House of Representatives</vt:lpstr>
      <vt:lpstr>PowerPoint Presentation</vt:lpstr>
      <vt:lpstr>PowerPoint Presentation</vt:lpstr>
      <vt:lpstr>General Information/Protocols</vt:lpstr>
      <vt:lpstr>Process Review Meeting</vt:lpstr>
      <vt:lpstr>Nanofab Purge/Cleanliness</vt:lpstr>
      <vt:lpstr>Unattended Work in Process</vt:lpstr>
      <vt:lpstr>Equipment</vt:lpstr>
      <vt:lpstr>Safety Training</vt:lpstr>
      <vt:lpstr>Mar. 18, 2022 Wetbench Near-miss</vt:lpstr>
      <vt:lpstr>EHS FACT SHEET - General Laboratory Safety Rules</vt:lpstr>
      <vt:lpstr>EHS FACT SHEET - General Laboratory Safety Rules</vt:lpstr>
      <vt:lpstr>Emergency Evacuation</vt:lpstr>
      <vt:lpstr>Dress Code</vt:lpstr>
      <vt:lpstr>New Materials</vt:lpstr>
      <vt:lpstr>Chemical Labeling</vt:lpstr>
      <vt:lpstr>Wet Bench Safety</vt:lpstr>
      <vt:lpstr>Wet Bench/Fume Hood Safety</vt:lpstr>
      <vt:lpstr>Buddy System</vt:lpstr>
      <vt:lpstr>Report a Safety Concern or Event</vt:lpstr>
      <vt:lpstr>EHS Hazard/Near Miss Report</vt:lpstr>
      <vt:lpstr>Think Laboratory Safety</vt:lpstr>
      <vt:lpstr>Safety Violations</vt:lpstr>
      <vt:lpstr>This is your lab!</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BBaker</dc:creator>
  <cp:lastModifiedBy>Tony L Olsen</cp:lastModifiedBy>
  <cp:revision>315</cp:revision>
  <cp:lastPrinted>2019-08-19T14:37:03Z</cp:lastPrinted>
  <dcterms:modified xsi:type="dcterms:W3CDTF">2023-09-05T17:30:26Z</dcterms:modified>
</cp:coreProperties>
</file>